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custShowLst>
    <p:custShow name="Произвольный показ 1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</p:sldLst>
    </p:custShow>
  </p:custShow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87" autoAdjust="0"/>
    <p:restoredTop sz="86486" autoAdjust="0"/>
  </p:normalViewPr>
  <p:slideViewPr>
    <p:cSldViewPr>
      <p:cViewPr varScale="1">
        <p:scale>
          <a:sx n="73" d="100"/>
          <a:sy n="73" d="100"/>
        </p:scale>
        <p:origin x="-17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14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0604C-A2A8-4095-86FE-60419376D7B2}" type="datetimeFigureOut">
              <a:rPr lang="uk-UA" smtClean="0"/>
              <a:pPr/>
              <a:t>10.05.2018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DBDC1-5475-4392-BDE6-42753114B924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DFB6FE3-9921-4403-B185-A1EC14B738FA}" type="datetimeFigureOut">
              <a:rPr lang="uk-UA" smtClean="0"/>
              <a:pPr/>
              <a:t>10.05.2018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8062AF8-F26F-4B35-83F3-CD09F87BFA6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B6FE3-9921-4403-B185-A1EC14B738FA}" type="datetimeFigureOut">
              <a:rPr lang="uk-UA" smtClean="0"/>
              <a:pPr/>
              <a:t>10.05.2018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2AF8-F26F-4B35-83F3-CD09F87BFA6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B6FE3-9921-4403-B185-A1EC14B738FA}" type="datetimeFigureOut">
              <a:rPr lang="uk-UA" smtClean="0"/>
              <a:pPr/>
              <a:t>10.05.2018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2AF8-F26F-4B35-83F3-CD09F87BFA6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DFB6FE3-9921-4403-B185-A1EC14B738FA}" type="datetimeFigureOut">
              <a:rPr lang="uk-UA" smtClean="0"/>
              <a:pPr/>
              <a:t>10.05.2018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8062AF8-F26F-4B35-83F3-CD09F87BFA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DFB6FE3-9921-4403-B185-A1EC14B738FA}" type="datetimeFigureOut">
              <a:rPr lang="uk-UA" smtClean="0"/>
              <a:pPr/>
              <a:t>10.05.2018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8062AF8-F26F-4B35-83F3-CD09F87BFA6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B6FE3-9921-4403-B185-A1EC14B738FA}" type="datetimeFigureOut">
              <a:rPr lang="uk-UA" smtClean="0"/>
              <a:pPr/>
              <a:t>10.05.2018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2AF8-F26F-4B35-83F3-CD09F87BFA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B6FE3-9921-4403-B185-A1EC14B738FA}" type="datetimeFigureOut">
              <a:rPr lang="uk-UA" smtClean="0"/>
              <a:pPr/>
              <a:t>10.05.2018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2AF8-F26F-4B35-83F3-CD09F87BFA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DFB6FE3-9921-4403-B185-A1EC14B738FA}" type="datetimeFigureOut">
              <a:rPr lang="uk-UA" smtClean="0"/>
              <a:pPr/>
              <a:t>10.05.2018</a:t>
            </a:fld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8062AF8-F26F-4B35-83F3-CD09F87BFA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B6FE3-9921-4403-B185-A1EC14B738FA}" type="datetimeFigureOut">
              <a:rPr lang="uk-UA" smtClean="0"/>
              <a:pPr/>
              <a:t>10.05.2018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2AF8-F26F-4B35-83F3-CD09F87BFA6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DFB6FE3-9921-4403-B185-A1EC14B738FA}" type="datetimeFigureOut">
              <a:rPr lang="uk-UA" smtClean="0"/>
              <a:pPr/>
              <a:t>10.05.2018</a:t>
            </a:fld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8062AF8-F26F-4B35-83F3-CD09F87BFA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DFB6FE3-9921-4403-B185-A1EC14B738FA}" type="datetimeFigureOut">
              <a:rPr lang="uk-UA" smtClean="0"/>
              <a:pPr/>
              <a:t>10.05.2018</a:t>
            </a:fld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8062AF8-F26F-4B35-83F3-CD09F87BFA6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DFB6FE3-9921-4403-B185-A1EC14B738FA}" type="datetimeFigureOut">
              <a:rPr lang="uk-UA" smtClean="0"/>
              <a:pPr/>
              <a:t>10.05.2018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8062AF8-F26F-4B35-83F3-CD09F87BFA6E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4a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microsoft.com/office/2007/relationships/media" Target="../media/media10.m4a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microsoft.com/office/2007/relationships/media" Target="../media/media11.m4a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12.m4a"/><Relationship Id="rId2" Type="http://schemas.openxmlformats.org/officeDocument/2006/relationships/slideLayout" Target="../slideLayouts/slideLayout6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microsoft.com/office/2007/relationships/media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microsoft.com/office/2007/relationships/media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microsoft.com/office/2007/relationships/media" Target="../media/media4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microsoft.com/office/2007/relationships/media" Target="../media/media5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microsoft.com/office/2007/relationships/media" Target="../media/media6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microsoft.com/office/2007/relationships/media" Target="../media/media7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microsoft.com/office/2007/relationships/media" Target="../media/media8.m4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microsoft.com/office/2007/relationships/media" Target="../media/media9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Дидактичні системи ВНЗ світу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Підготувала: </a:t>
            </a:r>
          </a:p>
          <a:p>
            <a:r>
              <a:rPr lang="uk-UA" dirty="0" smtClean="0"/>
              <a:t>студентка 1 курсу </a:t>
            </a:r>
          </a:p>
          <a:p>
            <a:r>
              <a:rPr lang="uk-UA" dirty="0" smtClean="0"/>
              <a:t>групи   </a:t>
            </a:r>
            <a:r>
              <a:rPr lang="uk-UA" dirty="0" err="1" smtClean="0"/>
              <a:t>ПВШ-м</a:t>
            </a:r>
            <a:r>
              <a:rPr lang="uk-UA" dirty="0" smtClean="0"/>
              <a:t>(з)</a:t>
            </a:r>
          </a:p>
          <a:p>
            <a:r>
              <a:rPr lang="uk-UA" dirty="0" smtClean="0"/>
              <a:t>Олійник Олена</a:t>
            </a:r>
          </a:p>
          <a:p>
            <a:endParaRPr lang="uk-UA" dirty="0"/>
          </a:p>
        </p:txBody>
      </p:sp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Click="0" advTm="3399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юї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848" y="1088136"/>
            <a:ext cx="6242304" cy="4681728"/>
          </a:xfrm>
          <a:prstGeom prst="rect">
            <a:avLst/>
          </a:prstGeo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1534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дюї 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848" y="1088136"/>
            <a:ext cx="6242304" cy="4681728"/>
          </a:xfrm>
          <a:prstGeom prst="rect">
            <a:avLst/>
          </a:prstGeo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1258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Дякую за увагу !</a:t>
            </a:r>
            <a:endParaRPr lang="uk-UA" dirty="0"/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369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дидакти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848" y="1088136"/>
            <a:ext cx="6242304" cy="4681728"/>
          </a:xfrm>
          <a:prstGeom prst="rect">
            <a:avLst/>
          </a:prstGeom>
        </p:spPr>
      </p:pic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3328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гербер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848" y="1088136"/>
            <a:ext cx="6242304" cy="4681728"/>
          </a:xfrm>
          <a:prstGeom prst="rect">
            <a:avLst/>
          </a:prstGeom>
        </p:spPr>
      </p:pic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3885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радиційна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848" y="1088136"/>
            <a:ext cx="6242304" cy="4681728"/>
          </a:xfrm>
          <a:prstGeom prst="rect">
            <a:avLst/>
          </a:prstGeom>
        </p:spPr>
      </p:pic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2268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радиційна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848" y="1088136"/>
            <a:ext cx="6242304" cy="4681728"/>
          </a:xfrm>
          <a:prstGeom prst="rect">
            <a:avLst/>
          </a:prstGeom>
        </p:spPr>
      </p:pic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1739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радиційна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848" y="1088136"/>
            <a:ext cx="6242304" cy="4681728"/>
          </a:xfrm>
          <a:prstGeom prst="rect">
            <a:avLst/>
          </a:prstGeo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1623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юї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848" y="1088136"/>
            <a:ext cx="6242304" cy="4681728"/>
          </a:xfrm>
          <a:prstGeom prst="rect">
            <a:avLst/>
          </a:prstGeo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1656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юї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848" y="1088136"/>
            <a:ext cx="6242304" cy="4681728"/>
          </a:xfrm>
          <a:prstGeom prst="rect">
            <a:avLst/>
          </a:prstGeo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2561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юї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848" y="1088136"/>
            <a:ext cx="6242304" cy="4681728"/>
          </a:xfrm>
          <a:prstGeom prst="rect">
            <a:avLst/>
          </a:prstGeo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1979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42</TotalTime>
  <Words>19</Words>
  <Application>Microsoft Office PowerPoint</Application>
  <PresentationFormat>Экран (4:3)</PresentationFormat>
  <Paragraphs>6</Paragraphs>
  <Slides>12</Slides>
  <Notes>0</Notes>
  <HiddenSlides>0</HiddenSlides>
  <MMClips>12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  <vt:variant>
        <vt:lpstr>Произвольные показы</vt:lpstr>
      </vt:variant>
      <vt:variant>
        <vt:i4>1</vt:i4>
      </vt:variant>
    </vt:vector>
  </HeadingPairs>
  <TitlesOfParts>
    <vt:vector size="14" baseType="lpstr">
      <vt:lpstr>Эркер</vt:lpstr>
      <vt:lpstr>Дидактичні системи ВНЗ світу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           Дякую за увагу !</vt:lpstr>
      <vt:lpstr>Произвольный показ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Дидактичні системи ВНЗ світу</dc:title>
  <dc:creator>Windows User</dc:creator>
  <cp:lastModifiedBy>asus</cp:lastModifiedBy>
  <cp:revision>10</cp:revision>
  <dcterms:created xsi:type="dcterms:W3CDTF">2018-05-09T09:18:36Z</dcterms:created>
  <dcterms:modified xsi:type="dcterms:W3CDTF">2018-05-10T16:05:02Z</dcterms:modified>
</cp:coreProperties>
</file>