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0E54-8528-440F-8214-AD1C596C1192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7CDBD7-0744-4FB4-A1F6-E5C655E40D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0E54-8528-440F-8214-AD1C596C1192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DBD7-0744-4FB4-A1F6-E5C655E40D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7CDBD7-0744-4FB4-A1F6-E5C655E40D0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0E54-8528-440F-8214-AD1C596C1192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0E54-8528-440F-8214-AD1C596C1192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7CDBD7-0744-4FB4-A1F6-E5C655E40D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0E54-8528-440F-8214-AD1C596C1192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7CDBD7-0744-4FB4-A1F6-E5C655E40D0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EB60E54-8528-440F-8214-AD1C596C1192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DBD7-0744-4FB4-A1F6-E5C655E40D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0E54-8528-440F-8214-AD1C596C1192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7CDBD7-0744-4FB4-A1F6-E5C655E40D0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0E54-8528-440F-8214-AD1C596C1192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7CDBD7-0744-4FB4-A1F6-E5C655E4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0E54-8528-440F-8214-AD1C596C1192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7CDBD7-0744-4FB4-A1F6-E5C655E4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7CDBD7-0744-4FB4-A1F6-E5C655E40D0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0E54-8528-440F-8214-AD1C596C1192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7CDBD7-0744-4FB4-A1F6-E5C655E40D0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EB60E54-8528-440F-8214-AD1C596C1192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EB60E54-8528-440F-8214-AD1C596C1192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7CDBD7-0744-4FB4-A1F6-E5C655E40D0B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96536" y="1196752"/>
            <a:ext cx="1760240" cy="10416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Порівняльний аналіз системи вищої освіти на прикладі Великої Британії та США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Без названия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36912"/>
            <a:ext cx="4101722" cy="2160240"/>
          </a:xfrm>
          <a:prstGeom prst="rect">
            <a:avLst/>
          </a:prstGeom>
        </p:spPr>
      </p:pic>
      <p:pic>
        <p:nvPicPr>
          <p:cNvPr id="5" name="Рисунок 4" descr="Без назван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501008"/>
            <a:ext cx="4176464" cy="20882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1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84976" cy="648072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0383"/>
          <a:stretch>
            <a:fillRect/>
          </a:stretch>
        </p:blipFill>
        <p:spPr>
          <a:xfrm>
            <a:off x="179512" y="188640"/>
            <a:ext cx="8784976" cy="64087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84976" cy="6480720"/>
          </a:xfrm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84976" cy="653472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84976" cy="653472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84976" cy="658873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1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84976" cy="648072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1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7104"/>
          <a:stretch>
            <a:fillRect/>
          </a:stretch>
        </p:blipFill>
        <p:spPr>
          <a:xfrm>
            <a:off x="179512" y="188640"/>
            <a:ext cx="8784976" cy="640871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11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Порівняльний аналіз системи вищої освіти на прикладі Великої Британії та США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Порівняльний аналіз системи вищої освіти на прикладі Великої Британії та США</dc:title>
  <dc:creator>PC</dc:creator>
  <cp:lastModifiedBy>PC</cp:lastModifiedBy>
  <cp:revision>2</cp:revision>
  <dcterms:created xsi:type="dcterms:W3CDTF">2018-11-25T15:12:28Z</dcterms:created>
  <dcterms:modified xsi:type="dcterms:W3CDTF">2018-11-25T15:26:18Z</dcterms:modified>
</cp:coreProperties>
</file>