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customXml/itemProps1.xml" ContentType="application/vnd.openxmlformats-officedocument.customXmlProperties+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docProps/custom.xml" ContentType="application/vnd.openxmlformats-officedocument.custom-properties+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diagrams/layout1.xml" ContentType="application/vnd.openxmlformats-officedocument.drawingml.diagramLayou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notesSlides/notesSlide5.xml" ContentType="application/vnd.openxmlformats-officedocument.presentationml.notesSlide+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notesSlides/notesSlide17.xml" ContentType="application/vnd.openxmlformats-officedocument.presentationml.notesSlide+xml"/>
  <Override PartName="/ppt/diagrams/quickStyle1.xml" ContentType="application/vnd.openxmlformats-officedocument.drawingml.diagramStyle+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60" r:id="rId4"/>
  </p:sldMasterIdLst>
  <p:notesMasterIdLst>
    <p:notesMasterId r:id="rId38"/>
  </p:notesMasterIdLst>
  <p:handoutMasterIdLst>
    <p:handoutMasterId r:id="rId39"/>
  </p:handoutMasterIdLst>
  <p:sldIdLst>
    <p:sldId id="278" r:id="rId5"/>
    <p:sldId id="309" r:id="rId6"/>
    <p:sldId id="315" r:id="rId7"/>
    <p:sldId id="333" r:id="rId8"/>
    <p:sldId id="298" r:id="rId9"/>
    <p:sldId id="299" r:id="rId10"/>
    <p:sldId id="300" r:id="rId11"/>
    <p:sldId id="301" r:id="rId12"/>
    <p:sldId id="302" r:id="rId13"/>
    <p:sldId id="308" r:id="rId14"/>
    <p:sldId id="303" r:id="rId15"/>
    <p:sldId id="304" r:id="rId16"/>
    <p:sldId id="305" r:id="rId17"/>
    <p:sldId id="306" r:id="rId18"/>
    <p:sldId id="307" r:id="rId19"/>
    <p:sldId id="320" r:id="rId20"/>
    <p:sldId id="323" r:id="rId21"/>
    <p:sldId id="327" r:id="rId22"/>
    <p:sldId id="325" r:id="rId23"/>
    <p:sldId id="326" r:id="rId24"/>
    <p:sldId id="328" r:id="rId25"/>
    <p:sldId id="335" r:id="rId26"/>
    <p:sldId id="336" r:id="rId27"/>
    <p:sldId id="337" r:id="rId28"/>
    <p:sldId id="338" r:id="rId29"/>
    <p:sldId id="339" r:id="rId30"/>
    <p:sldId id="340" r:id="rId31"/>
    <p:sldId id="341" r:id="rId32"/>
    <p:sldId id="342" r:id="rId33"/>
    <p:sldId id="343" r:id="rId34"/>
    <p:sldId id="344" r:id="rId35"/>
    <p:sldId id="345" r:id="rId36"/>
    <p:sldId id="334" r:id="rId37"/>
  </p:sldIdLst>
  <p:sldSz cx="9144000" cy="5715000" type="screen16x10"/>
  <p:notesSz cx="6858000" cy="9144000"/>
  <p:custDataLst>
    <p:tags r:id="rId40"/>
  </p:custDataLst>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800">
          <p15:clr>
            <a:srgbClr val="A4A3A4"/>
          </p15:clr>
        </p15:guide>
        <p15:guide id="2" pos="5465">
          <p15:clr>
            <a:srgbClr val="A4A3A4"/>
          </p15:clr>
        </p15:guide>
        <p15:guide id="3" pos="4241">
          <p15:clr>
            <a:srgbClr val="A4A3A4"/>
          </p15:clr>
        </p15:guide>
        <p15:guide id="4" pos="4695">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0" name="Автор" initials="A" lastIdx="0" clrIdx="9"/>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E7EFF7"/>
    <a:srgbClr val="CBDDEF"/>
    <a:srgbClr val="0096D3"/>
    <a:srgbClr val="0C94B7"/>
    <a:srgbClr val="41B4CE"/>
    <a:srgbClr val="73BAD1"/>
    <a:srgbClr val="65B4CE"/>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D27102A9-8310-4765-A935-A1911B00CA55}" styleName="Helle Formatvorlage 1 - Akz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3B4B98B0-60AC-42C2-AFA5-B58CD77FA1E5}" styleName="Helle Formatvorlage 1 - Akz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8D230F3-CF80-4859-8CE7-A43EE81993B5}" styleName="Helle Formatvorlage 1 - Akz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ittlere Formatvorlage 1 - Akz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992" autoAdjust="0"/>
    <p:restoredTop sz="88256" autoAdjust="0"/>
  </p:normalViewPr>
  <p:slideViewPr>
    <p:cSldViewPr snapToGrid="0" showGuides="1">
      <p:cViewPr>
        <p:scale>
          <a:sx n="70" d="100"/>
          <a:sy n="70" d="100"/>
        </p:scale>
        <p:origin x="-1238" y="-490"/>
      </p:cViewPr>
      <p:guideLst>
        <p:guide orient="horz" pos="1800"/>
        <p:guide pos="5465"/>
        <p:guide pos="4241"/>
        <p:guide pos="4695"/>
      </p:guideLst>
    </p:cSldViewPr>
  </p:slideViewPr>
  <p:outlineViewPr>
    <p:cViewPr>
      <p:scale>
        <a:sx n="33" d="100"/>
        <a:sy n="33" d="100"/>
      </p:scale>
      <p:origin x="0" y="0"/>
    </p:cViewPr>
  </p:outlineViewPr>
  <p:notesTextViewPr>
    <p:cViewPr>
      <p:scale>
        <a:sx n="1" d="1"/>
        <a:sy n="1" d="1"/>
      </p:scale>
      <p:origin x="0" y="0"/>
    </p:cViewPr>
  </p:notesTextViewPr>
  <p:notesViewPr>
    <p:cSldViewPr snapToGrid="0" showGuides="1">
      <p:cViewPr varScale="1">
        <p:scale>
          <a:sx n="68" d="100"/>
          <a:sy n="68" d="100"/>
        </p:scale>
        <p:origin x="3288" y="84"/>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tags" Target="tags/tag1.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shares\data\User\xphome4\fortm\My%20Documents\Lerntransfer%20Kostenrechnung\Abbildung1-3-13-07-10.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ru-RU"/>
  <c:chart>
    <c:plotArea>
      <c:layout/>
      <c:lineChart>
        <c:grouping val="standard"/>
        <c:ser>
          <c:idx val="0"/>
          <c:order val="0"/>
          <c:tx>
            <c:strRef>
              <c:f>Tabelle1!$C$25</c:f>
              <c:strCache>
                <c:ptCount val="1"/>
                <c:pt idx="0">
                  <c:v>Schulbuchgruppe
Berlinger (n = 29)</c:v>
                </c:pt>
              </c:strCache>
            </c:strRef>
          </c:tx>
          <c:spPr>
            <a:ln>
              <a:solidFill>
                <a:srgbClr val="FFC000"/>
              </a:solidFill>
            </a:ln>
          </c:spPr>
          <c:marker>
            <c:symbol val="square"/>
            <c:size val="9"/>
            <c:spPr>
              <a:solidFill>
                <a:srgbClr val="FFC000"/>
              </a:solidFill>
            </c:spPr>
          </c:marker>
          <c:cat>
            <c:strRef>
              <c:f>Tabelle1!$B$26:$B$30</c:f>
              <c:strCache>
                <c:ptCount val="5"/>
                <c:pt idx="0">
                  <c:v>Aufgabe 1
(Berlinger)</c:v>
                </c:pt>
                <c:pt idx="1">
                  <c:v>Aufgabe 2
(Haberl)</c:v>
                </c:pt>
                <c:pt idx="2">
                  <c:v>Aufgabe 3
(Gründl)</c:v>
                </c:pt>
                <c:pt idx="3">
                  <c:v>Aufgabe 4
(Haberl)</c:v>
                </c:pt>
                <c:pt idx="4">
                  <c:v>Aufgabe 5
(Berlinger)</c:v>
                </c:pt>
              </c:strCache>
            </c:strRef>
          </c:cat>
          <c:val>
            <c:numRef>
              <c:f>Tabelle1!$C$26:$C$30</c:f>
              <c:numCache>
                <c:formatCode>0.00</c:formatCode>
                <c:ptCount val="5"/>
                <c:pt idx="0">
                  <c:v>48.575712143928115</c:v>
                </c:pt>
                <c:pt idx="1">
                  <c:v>50.24630541871921</c:v>
                </c:pt>
                <c:pt idx="2">
                  <c:v>7.2413793103448372</c:v>
                </c:pt>
                <c:pt idx="3">
                  <c:v>29.11877394636014</c:v>
                </c:pt>
                <c:pt idx="4">
                  <c:v>24.827586206896555</c:v>
                </c:pt>
              </c:numCache>
            </c:numRef>
          </c:val>
          <c:extLst xmlns:c16r2="http://schemas.microsoft.com/office/drawing/2015/06/chart">
            <c:ext xmlns:c16="http://schemas.microsoft.com/office/drawing/2014/chart" uri="{C3380CC4-5D6E-409C-BE32-E72D297353CC}">
              <c16:uniqueId val="{00000000-78F2-4C00-8599-5F3A91286BC2}"/>
            </c:ext>
          </c:extLst>
        </c:ser>
        <c:ser>
          <c:idx val="1"/>
          <c:order val="1"/>
          <c:tx>
            <c:strRef>
              <c:f>Tabelle1!$D$25</c:f>
              <c:strCache>
                <c:ptCount val="1"/>
                <c:pt idx="0">
                  <c:v>Schulbuchgruppe
Haberl (n = 120)</c:v>
                </c:pt>
              </c:strCache>
            </c:strRef>
          </c:tx>
          <c:spPr>
            <a:ln>
              <a:solidFill>
                <a:srgbClr val="C00000"/>
              </a:solidFill>
            </a:ln>
          </c:spPr>
          <c:marker>
            <c:symbol val="diamond"/>
            <c:size val="7"/>
          </c:marker>
          <c:cat>
            <c:strRef>
              <c:f>Tabelle1!$B$26:$B$30</c:f>
              <c:strCache>
                <c:ptCount val="5"/>
                <c:pt idx="0">
                  <c:v>Aufgabe 1
(Berlinger)</c:v>
                </c:pt>
                <c:pt idx="1">
                  <c:v>Aufgabe 2
(Haberl)</c:v>
                </c:pt>
                <c:pt idx="2">
                  <c:v>Aufgabe 3
(Gründl)</c:v>
                </c:pt>
                <c:pt idx="3">
                  <c:v>Aufgabe 4
(Haberl)</c:v>
                </c:pt>
                <c:pt idx="4">
                  <c:v>Aufgabe 5
(Berlinger)</c:v>
                </c:pt>
              </c:strCache>
            </c:strRef>
          </c:cat>
          <c:val>
            <c:numRef>
              <c:f>Tabelle1!$D$26:$D$30</c:f>
              <c:numCache>
                <c:formatCode>0.00</c:formatCode>
                <c:ptCount val="5"/>
                <c:pt idx="0">
                  <c:v>15.507246376811594</c:v>
                </c:pt>
                <c:pt idx="1">
                  <c:v>72.619047619047564</c:v>
                </c:pt>
                <c:pt idx="2">
                  <c:v>20.5</c:v>
                </c:pt>
                <c:pt idx="3">
                  <c:v>63.33333333333325</c:v>
                </c:pt>
                <c:pt idx="4">
                  <c:v>18.166666666666668</c:v>
                </c:pt>
              </c:numCache>
            </c:numRef>
          </c:val>
          <c:extLst xmlns:c16r2="http://schemas.microsoft.com/office/drawing/2015/06/chart">
            <c:ext xmlns:c16="http://schemas.microsoft.com/office/drawing/2014/chart" uri="{C3380CC4-5D6E-409C-BE32-E72D297353CC}">
              <c16:uniqueId val="{00000001-78F2-4C00-8599-5F3A91286BC2}"/>
            </c:ext>
          </c:extLst>
        </c:ser>
        <c:ser>
          <c:idx val="2"/>
          <c:order val="2"/>
          <c:tx>
            <c:strRef>
              <c:f>Tabelle1!$E$25</c:f>
              <c:strCache>
                <c:ptCount val="1"/>
                <c:pt idx="0">
                  <c:v>Schulbuchgruppe
Gründl (n = 94)</c:v>
                </c:pt>
              </c:strCache>
            </c:strRef>
          </c:tx>
          <c:spPr>
            <a:ln>
              <a:solidFill>
                <a:srgbClr val="002060"/>
              </a:solidFill>
            </a:ln>
          </c:spPr>
          <c:marker>
            <c:symbol val="circle"/>
            <c:size val="7"/>
            <c:spPr>
              <a:solidFill>
                <a:srgbClr val="002060"/>
              </a:solidFill>
            </c:spPr>
          </c:marker>
          <c:cat>
            <c:strRef>
              <c:f>Tabelle1!$B$26:$B$30</c:f>
              <c:strCache>
                <c:ptCount val="5"/>
                <c:pt idx="0">
                  <c:v>Aufgabe 1
(Berlinger)</c:v>
                </c:pt>
                <c:pt idx="1">
                  <c:v>Aufgabe 2
(Haberl)</c:v>
                </c:pt>
                <c:pt idx="2">
                  <c:v>Aufgabe 3
(Gründl)</c:v>
                </c:pt>
                <c:pt idx="3">
                  <c:v>Aufgabe 4
(Haberl)</c:v>
                </c:pt>
                <c:pt idx="4">
                  <c:v>Aufgabe 5
(Berlinger)</c:v>
                </c:pt>
              </c:strCache>
            </c:strRef>
          </c:cat>
          <c:val>
            <c:numRef>
              <c:f>Tabelle1!$E$26:$E$30</c:f>
              <c:numCache>
                <c:formatCode>0.00</c:formatCode>
                <c:ptCount val="5"/>
                <c:pt idx="0">
                  <c:v>13.50601295097132</c:v>
                </c:pt>
                <c:pt idx="1">
                  <c:v>24.924012158054715</c:v>
                </c:pt>
                <c:pt idx="2">
                  <c:v>56.170212765957451</c:v>
                </c:pt>
                <c:pt idx="3">
                  <c:v>18.912529550827387</c:v>
                </c:pt>
                <c:pt idx="4">
                  <c:v>22.765957446808528</c:v>
                </c:pt>
              </c:numCache>
            </c:numRef>
          </c:val>
          <c:extLst xmlns:c16r2="http://schemas.microsoft.com/office/drawing/2015/06/chart">
            <c:ext xmlns:c16="http://schemas.microsoft.com/office/drawing/2014/chart" uri="{C3380CC4-5D6E-409C-BE32-E72D297353CC}">
              <c16:uniqueId val="{00000002-78F2-4C00-8599-5F3A91286BC2}"/>
            </c:ext>
          </c:extLst>
        </c:ser>
        <c:dLbls/>
        <c:marker val="1"/>
        <c:axId val="204731136"/>
        <c:axId val="204733056"/>
      </c:lineChart>
      <c:catAx>
        <c:axId val="204731136"/>
        <c:scaling>
          <c:orientation val="minMax"/>
        </c:scaling>
        <c:axPos val="b"/>
        <c:numFmt formatCode="General" sourceLinked="0"/>
        <c:tickLblPos val="nextTo"/>
        <c:txPr>
          <a:bodyPr/>
          <a:lstStyle/>
          <a:p>
            <a:pPr>
              <a:defRPr lang="uk-UA"/>
            </a:pPr>
            <a:endParaRPr lang="ru-RU"/>
          </a:p>
        </c:txPr>
        <c:crossAx val="204733056"/>
        <c:crosses val="autoZero"/>
        <c:auto val="1"/>
        <c:lblAlgn val="ctr"/>
        <c:lblOffset val="100"/>
      </c:catAx>
      <c:valAx>
        <c:axId val="204733056"/>
        <c:scaling>
          <c:orientation val="minMax"/>
        </c:scaling>
        <c:axPos val="l"/>
        <c:majorGridlines/>
        <c:numFmt formatCode="#.##0;\-#.##0\ &quot;%&quot;" sourceLinked="0"/>
        <c:tickLblPos val="nextTo"/>
        <c:txPr>
          <a:bodyPr/>
          <a:lstStyle/>
          <a:p>
            <a:pPr>
              <a:defRPr lang="uk-UA"/>
            </a:pPr>
            <a:endParaRPr lang="ru-RU"/>
          </a:p>
        </c:txPr>
        <c:crossAx val="204731136"/>
        <c:crosses val="autoZero"/>
        <c:crossBetween val="between"/>
      </c:valAx>
      <c:spPr>
        <a:ln>
          <a:solidFill>
            <a:schemeClr val="accent1"/>
          </a:solidFill>
        </a:ln>
      </c:spPr>
    </c:plotArea>
    <c:legend>
      <c:legendPos val="t"/>
      <c:layout>
        <c:manualLayout>
          <c:xMode val="edge"/>
          <c:yMode val="edge"/>
          <c:x val="0.11570754514820424"/>
          <c:y val="2.6129403440562041E-2"/>
          <c:w val="0.84494319455437394"/>
          <c:h val="0.13864460948690571"/>
        </c:manualLayout>
      </c:layout>
      <c:txPr>
        <a:bodyPr/>
        <a:lstStyle/>
        <a:p>
          <a:pPr>
            <a:defRPr lang="uk-UA"/>
          </a:pPr>
          <a:endParaRPr lang="ru-RU"/>
        </a:p>
      </c:txPr>
    </c:legend>
    <c:plotVisOnly val="1"/>
    <c:dispBlanksAs val="gap"/>
  </c:chart>
  <c:spPr>
    <a:noFill/>
    <a:ln>
      <a:solidFill>
        <a:schemeClr val="tx1"/>
      </a:solidFill>
    </a:ln>
  </c:spPr>
  <c:externalData r:id="rId1"/>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F3668D0-6FC3-431A-A481-9AFC1EF5F316}" type="doc">
      <dgm:prSet loTypeId="urn:microsoft.com/office/officeart/2005/8/layout/hierarchy3" loCatId="hierarchy" qsTypeId="urn:microsoft.com/office/officeart/2005/8/quickstyle/simple1" qsCatId="simple" csTypeId="urn:microsoft.com/office/officeart/2005/8/colors/accent1_2" csCatId="accent1" phldr="1"/>
      <dgm:spPr/>
      <dgm:t>
        <a:bodyPr/>
        <a:lstStyle/>
        <a:p>
          <a:endParaRPr lang="de-AT"/>
        </a:p>
      </dgm:t>
    </dgm:pt>
    <dgm:pt modelId="{0D74DD0D-2577-4E7A-8F4B-0B88B836FDD2}">
      <dgm:prSet phldrT="[Text]" custT="1"/>
      <dgm:spPr/>
      <dgm:t>
        <a:bodyPr/>
        <a:lstStyle/>
        <a:p>
          <a:pPr>
            <a:spcAft>
              <a:spcPts val="0"/>
            </a:spcAft>
          </a:pPr>
          <a:r>
            <a:rPr lang="de-AT" sz="2000" b="1" dirty="0" smtClean="0"/>
            <a:t>Primärmarktforschung</a:t>
          </a:r>
          <a:endParaRPr lang="uk-UA" sz="2000" b="1" dirty="0" smtClean="0"/>
        </a:p>
        <a:p>
          <a:pPr>
            <a:spcAft>
              <a:spcPts val="0"/>
            </a:spcAft>
          </a:pPr>
          <a:r>
            <a:rPr lang="uk-UA" sz="1900" b="0" dirty="0" smtClean="0">
              <a:solidFill>
                <a:schemeClr val="tx1">
                  <a:lumMod val="95000"/>
                  <a:lumOff val="5000"/>
                </a:schemeClr>
              </a:solidFill>
            </a:rPr>
            <a:t>Первинне дослідження ринку</a:t>
          </a:r>
          <a:endParaRPr lang="de-AT" sz="1900" b="0" dirty="0">
            <a:solidFill>
              <a:schemeClr val="tx1">
                <a:lumMod val="95000"/>
                <a:lumOff val="5000"/>
              </a:schemeClr>
            </a:solidFill>
          </a:endParaRPr>
        </a:p>
      </dgm:t>
    </dgm:pt>
    <dgm:pt modelId="{C5CDF987-C4EB-4120-B540-4F01C44A1CA9}" type="parTrans" cxnId="{7B25D9FF-C4A2-4856-9A1F-089D761B8A2C}">
      <dgm:prSet/>
      <dgm:spPr/>
      <dgm:t>
        <a:bodyPr/>
        <a:lstStyle/>
        <a:p>
          <a:endParaRPr lang="de-AT"/>
        </a:p>
      </dgm:t>
    </dgm:pt>
    <dgm:pt modelId="{4AD748CA-7A3F-41D2-8294-750782EAFD85}" type="sibTrans" cxnId="{7B25D9FF-C4A2-4856-9A1F-089D761B8A2C}">
      <dgm:prSet/>
      <dgm:spPr/>
      <dgm:t>
        <a:bodyPr/>
        <a:lstStyle/>
        <a:p>
          <a:endParaRPr lang="de-AT"/>
        </a:p>
      </dgm:t>
    </dgm:pt>
    <dgm:pt modelId="{041618D7-5F54-4E14-87BA-2BBC7B4DFC65}">
      <dgm:prSet phldrT="[Text]" custT="1"/>
      <dgm:spPr/>
      <dgm:t>
        <a:bodyPr/>
        <a:lstStyle/>
        <a:p>
          <a:pPr>
            <a:spcAft>
              <a:spcPts val="0"/>
            </a:spcAft>
          </a:pPr>
          <a:r>
            <a:rPr lang="de-AT" sz="2000" dirty="0" smtClean="0"/>
            <a:t>Befragung</a:t>
          </a:r>
          <a:endParaRPr lang="uk-UA" sz="2000" dirty="0" smtClean="0"/>
        </a:p>
        <a:p>
          <a:pPr>
            <a:spcAft>
              <a:spcPts val="0"/>
            </a:spcAft>
          </a:pPr>
          <a:r>
            <a:rPr lang="uk-UA" sz="2000" dirty="0" smtClean="0">
              <a:solidFill>
                <a:schemeClr val="tx2">
                  <a:lumMod val="90000"/>
                  <a:lumOff val="10000"/>
                </a:schemeClr>
              </a:solidFill>
            </a:rPr>
            <a:t>опитування</a:t>
          </a:r>
          <a:endParaRPr lang="de-AT" sz="2000" dirty="0">
            <a:solidFill>
              <a:schemeClr val="tx2">
                <a:lumMod val="90000"/>
                <a:lumOff val="10000"/>
              </a:schemeClr>
            </a:solidFill>
          </a:endParaRPr>
        </a:p>
      </dgm:t>
    </dgm:pt>
    <dgm:pt modelId="{604B8D75-BBFE-412E-AF9D-7F011A7F81DE}" type="parTrans" cxnId="{ADF1D5CA-D67A-4CDA-91DB-0CB1E5084323}">
      <dgm:prSet/>
      <dgm:spPr/>
      <dgm:t>
        <a:bodyPr/>
        <a:lstStyle/>
        <a:p>
          <a:endParaRPr lang="de-AT"/>
        </a:p>
      </dgm:t>
    </dgm:pt>
    <dgm:pt modelId="{163CA3F2-3EB2-4DB7-AC3D-7DF4078B4E52}" type="sibTrans" cxnId="{ADF1D5CA-D67A-4CDA-91DB-0CB1E5084323}">
      <dgm:prSet/>
      <dgm:spPr/>
      <dgm:t>
        <a:bodyPr/>
        <a:lstStyle/>
        <a:p>
          <a:endParaRPr lang="de-AT"/>
        </a:p>
      </dgm:t>
    </dgm:pt>
    <dgm:pt modelId="{879DB50C-2581-4683-8ACE-C6820ACD69A2}">
      <dgm:prSet phldrT="[Text]" custT="1"/>
      <dgm:spPr/>
      <dgm:t>
        <a:bodyPr/>
        <a:lstStyle/>
        <a:p>
          <a:pPr>
            <a:spcAft>
              <a:spcPts val="0"/>
            </a:spcAft>
          </a:pPr>
          <a:r>
            <a:rPr lang="de-AT" sz="2000" b="1" dirty="0" smtClean="0"/>
            <a:t>Sekundärmarktforschung</a:t>
          </a:r>
          <a:endParaRPr lang="uk-UA" sz="2000" b="1" dirty="0" smtClean="0"/>
        </a:p>
        <a:p>
          <a:pPr>
            <a:spcAft>
              <a:spcPts val="0"/>
            </a:spcAft>
          </a:pPr>
          <a:r>
            <a:rPr lang="uk-UA" sz="1900" b="0" dirty="0" smtClean="0">
              <a:solidFill>
                <a:schemeClr val="tx1">
                  <a:lumMod val="95000"/>
                  <a:lumOff val="5000"/>
                </a:schemeClr>
              </a:solidFill>
            </a:rPr>
            <a:t>Вторинне дослідження ринку</a:t>
          </a:r>
          <a:endParaRPr lang="de-AT" sz="1900" b="0" dirty="0">
            <a:solidFill>
              <a:schemeClr val="tx1">
                <a:lumMod val="95000"/>
                <a:lumOff val="5000"/>
              </a:schemeClr>
            </a:solidFill>
          </a:endParaRPr>
        </a:p>
      </dgm:t>
    </dgm:pt>
    <dgm:pt modelId="{BE1EA8CF-963A-4554-B414-4BBCFAC19C96}" type="parTrans" cxnId="{B270F9C4-B3B1-4762-95A1-74ED20FCA4CA}">
      <dgm:prSet/>
      <dgm:spPr/>
      <dgm:t>
        <a:bodyPr/>
        <a:lstStyle/>
        <a:p>
          <a:endParaRPr lang="de-AT"/>
        </a:p>
      </dgm:t>
    </dgm:pt>
    <dgm:pt modelId="{41A41E8F-136C-4030-AB68-80A48B0D3ED2}" type="sibTrans" cxnId="{B270F9C4-B3B1-4762-95A1-74ED20FCA4CA}">
      <dgm:prSet/>
      <dgm:spPr/>
      <dgm:t>
        <a:bodyPr/>
        <a:lstStyle/>
        <a:p>
          <a:endParaRPr lang="de-AT"/>
        </a:p>
      </dgm:t>
    </dgm:pt>
    <dgm:pt modelId="{54E43EF4-4FA7-4539-910B-EB299316A234}">
      <dgm:prSet phldrT="[Text]" custT="1"/>
      <dgm:spPr/>
      <dgm:t>
        <a:bodyPr/>
        <a:lstStyle/>
        <a:p>
          <a:pPr>
            <a:spcAft>
              <a:spcPts val="0"/>
            </a:spcAft>
          </a:pPr>
          <a:r>
            <a:rPr lang="de-AT" sz="1700" b="0" dirty="0"/>
            <a:t>Auswertung interner </a:t>
          </a:r>
          <a:r>
            <a:rPr lang="de-AT" sz="1700" b="0" dirty="0" smtClean="0"/>
            <a:t>Daten</a:t>
          </a:r>
          <a:endParaRPr lang="uk-UA" sz="1700" b="0" dirty="0" smtClean="0"/>
        </a:p>
        <a:p>
          <a:pPr>
            <a:spcAft>
              <a:spcPts val="0"/>
            </a:spcAft>
          </a:pPr>
          <a:r>
            <a:rPr lang="uk-UA" sz="1600" dirty="0" smtClean="0">
              <a:solidFill>
                <a:schemeClr val="tx2">
                  <a:lumMod val="90000"/>
                  <a:lumOff val="10000"/>
                </a:schemeClr>
              </a:solidFill>
            </a:rPr>
            <a:t>Оцінка внутрішніх даних</a:t>
          </a:r>
          <a:endParaRPr lang="de-AT" sz="1600" dirty="0">
            <a:solidFill>
              <a:schemeClr val="tx2">
                <a:lumMod val="90000"/>
                <a:lumOff val="10000"/>
              </a:schemeClr>
            </a:solidFill>
          </a:endParaRPr>
        </a:p>
      </dgm:t>
    </dgm:pt>
    <dgm:pt modelId="{C2C158E9-4A3D-461D-90FA-ED53EF37026B}" type="parTrans" cxnId="{6F06AEB6-C433-4D40-992C-91D2E0DE3252}">
      <dgm:prSet/>
      <dgm:spPr/>
      <dgm:t>
        <a:bodyPr/>
        <a:lstStyle/>
        <a:p>
          <a:endParaRPr lang="de-AT"/>
        </a:p>
      </dgm:t>
    </dgm:pt>
    <dgm:pt modelId="{AF0AFED4-A03B-4E31-B3E3-69B4F093FB09}" type="sibTrans" cxnId="{6F06AEB6-C433-4D40-992C-91D2E0DE3252}">
      <dgm:prSet/>
      <dgm:spPr/>
      <dgm:t>
        <a:bodyPr/>
        <a:lstStyle/>
        <a:p>
          <a:endParaRPr lang="de-AT"/>
        </a:p>
      </dgm:t>
    </dgm:pt>
    <dgm:pt modelId="{E1C28CDC-7CB8-4948-A5D9-89A8CFF8F5EB}">
      <dgm:prSet phldrT="[Text]" custT="1"/>
      <dgm:spPr/>
      <dgm:t>
        <a:bodyPr/>
        <a:lstStyle/>
        <a:p>
          <a:pPr>
            <a:spcAft>
              <a:spcPts val="0"/>
            </a:spcAft>
          </a:pPr>
          <a:r>
            <a:rPr lang="de-AT" sz="1700" dirty="0"/>
            <a:t>Auswertung externer </a:t>
          </a:r>
          <a:r>
            <a:rPr lang="de-AT" sz="1700" dirty="0" smtClean="0"/>
            <a:t>Daten</a:t>
          </a:r>
          <a:endParaRPr lang="uk-UA" sz="1700" dirty="0" smtClean="0"/>
        </a:p>
        <a:p>
          <a:pPr>
            <a:spcAft>
              <a:spcPts val="0"/>
            </a:spcAft>
          </a:pPr>
          <a:r>
            <a:rPr lang="uk-UA" sz="1600" dirty="0" smtClean="0">
              <a:solidFill>
                <a:schemeClr val="tx2">
                  <a:lumMod val="90000"/>
                  <a:lumOff val="10000"/>
                </a:schemeClr>
              </a:solidFill>
            </a:rPr>
            <a:t>Оцінка зовнішніх даних</a:t>
          </a:r>
          <a:endParaRPr lang="de-AT" sz="1600" dirty="0">
            <a:solidFill>
              <a:schemeClr val="tx2">
                <a:lumMod val="90000"/>
                <a:lumOff val="10000"/>
              </a:schemeClr>
            </a:solidFill>
          </a:endParaRPr>
        </a:p>
      </dgm:t>
    </dgm:pt>
    <dgm:pt modelId="{659E8E22-9800-4445-8224-3D453C42709F}" type="parTrans" cxnId="{DB3B2A75-454D-4949-9C81-1F1CB48AA93F}">
      <dgm:prSet/>
      <dgm:spPr/>
      <dgm:t>
        <a:bodyPr/>
        <a:lstStyle/>
        <a:p>
          <a:endParaRPr lang="de-AT"/>
        </a:p>
      </dgm:t>
    </dgm:pt>
    <dgm:pt modelId="{00725DC4-E721-4DD3-811B-4CF8436D3B6B}" type="sibTrans" cxnId="{DB3B2A75-454D-4949-9C81-1F1CB48AA93F}">
      <dgm:prSet/>
      <dgm:spPr/>
      <dgm:t>
        <a:bodyPr/>
        <a:lstStyle/>
        <a:p>
          <a:endParaRPr lang="de-AT"/>
        </a:p>
      </dgm:t>
    </dgm:pt>
    <dgm:pt modelId="{F4D22BFC-2512-4226-A42C-7F97D1D4ECC9}">
      <dgm:prSet phldrT="[Text]" custT="1"/>
      <dgm:spPr/>
      <dgm:t>
        <a:bodyPr/>
        <a:lstStyle/>
        <a:p>
          <a:pPr>
            <a:spcAft>
              <a:spcPts val="0"/>
            </a:spcAft>
          </a:pPr>
          <a:r>
            <a:rPr lang="de-AT" sz="2000" dirty="0" smtClean="0"/>
            <a:t>Beobachtung</a:t>
          </a:r>
          <a:endParaRPr lang="uk-UA" sz="2000" dirty="0" smtClean="0"/>
        </a:p>
        <a:p>
          <a:pPr>
            <a:spcAft>
              <a:spcPts val="0"/>
            </a:spcAft>
          </a:pPr>
          <a:r>
            <a:rPr lang="uk-UA" sz="2000" dirty="0" smtClean="0">
              <a:solidFill>
                <a:schemeClr val="tx2">
                  <a:lumMod val="90000"/>
                  <a:lumOff val="10000"/>
                </a:schemeClr>
              </a:solidFill>
            </a:rPr>
            <a:t>спостереження</a:t>
          </a:r>
          <a:endParaRPr lang="de-AT" sz="2000" dirty="0">
            <a:solidFill>
              <a:schemeClr val="tx2">
                <a:lumMod val="90000"/>
                <a:lumOff val="10000"/>
              </a:schemeClr>
            </a:solidFill>
          </a:endParaRPr>
        </a:p>
      </dgm:t>
    </dgm:pt>
    <dgm:pt modelId="{51112EF0-A88F-44BD-A812-C90CF04051AA}" type="parTrans" cxnId="{D2C9CD87-4F5A-43E4-8886-CB3EE2FBBA72}">
      <dgm:prSet/>
      <dgm:spPr/>
      <dgm:t>
        <a:bodyPr/>
        <a:lstStyle/>
        <a:p>
          <a:endParaRPr lang="de-AT"/>
        </a:p>
      </dgm:t>
    </dgm:pt>
    <dgm:pt modelId="{9EB95C91-B633-4FE8-8048-26C43F13D5B4}" type="sibTrans" cxnId="{D2C9CD87-4F5A-43E4-8886-CB3EE2FBBA72}">
      <dgm:prSet/>
      <dgm:spPr/>
      <dgm:t>
        <a:bodyPr/>
        <a:lstStyle/>
        <a:p>
          <a:endParaRPr lang="de-AT"/>
        </a:p>
      </dgm:t>
    </dgm:pt>
    <dgm:pt modelId="{9A74B15F-10D1-4671-8D98-C23D0670778C}">
      <dgm:prSet phldrT="[Text]" custT="1"/>
      <dgm:spPr/>
      <dgm:t>
        <a:bodyPr/>
        <a:lstStyle/>
        <a:p>
          <a:pPr>
            <a:spcAft>
              <a:spcPts val="0"/>
            </a:spcAft>
          </a:pPr>
          <a:r>
            <a:rPr lang="de-AT" sz="2000" dirty="0" smtClean="0"/>
            <a:t>Experiment</a:t>
          </a:r>
          <a:endParaRPr lang="uk-UA" sz="2000" dirty="0" smtClean="0"/>
        </a:p>
        <a:p>
          <a:pPr>
            <a:spcAft>
              <a:spcPts val="0"/>
            </a:spcAft>
          </a:pPr>
          <a:r>
            <a:rPr lang="uk-UA" sz="2000" dirty="0" smtClean="0">
              <a:solidFill>
                <a:schemeClr val="tx2">
                  <a:lumMod val="90000"/>
                  <a:lumOff val="10000"/>
                </a:schemeClr>
              </a:solidFill>
            </a:rPr>
            <a:t>експеримент</a:t>
          </a:r>
          <a:endParaRPr lang="de-AT" sz="2000" dirty="0">
            <a:solidFill>
              <a:schemeClr val="tx2">
                <a:lumMod val="90000"/>
                <a:lumOff val="10000"/>
              </a:schemeClr>
            </a:solidFill>
          </a:endParaRPr>
        </a:p>
      </dgm:t>
    </dgm:pt>
    <dgm:pt modelId="{5EADB77C-4057-413F-8203-E19F98632D06}" type="parTrans" cxnId="{E02FD836-FAAF-4163-908A-F7CF2CB52AC3}">
      <dgm:prSet/>
      <dgm:spPr/>
      <dgm:t>
        <a:bodyPr/>
        <a:lstStyle/>
        <a:p>
          <a:endParaRPr lang="de-AT"/>
        </a:p>
      </dgm:t>
    </dgm:pt>
    <dgm:pt modelId="{7043CDF7-3EE6-475A-9EBF-68DDC60D0831}" type="sibTrans" cxnId="{E02FD836-FAAF-4163-908A-F7CF2CB52AC3}">
      <dgm:prSet/>
      <dgm:spPr/>
      <dgm:t>
        <a:bodyPr/>
        <a:lstStyle/>
        <a:p>
          <a:endParaRPr lang="de-AT"/>
        </a:p>
      </dgm:t>
    </dgm:pt>
    <dgm:pt modelId="{C7ECE029-1D7B-4915-BF22-AFFE28BC1EB4}" type="pres">
      <dgm:prSet presAssocID="{3F3668D0-6FC3-431A-A481-9AFC1EF5F316}" presName="diagram" presStyleCnt="0">
        <dgm:presLayoutVars>
          <dgm:chPref val="1"/>
          <dgm:dir/>
          <dgm:animOne val="branch"/>
          <dgm:animLvl val="lvl"/>
          <dgm:resizeHandles/>
        </dgm:presLayoutVars>
      </dgm:prSet>
      <dgm:spPr/>
      <dgm:t>
        <a:bodyPr/>
        <a:lstStyle/>
        <a:p>
          <a:endParaRPr lang="de-DE"/>
        </a:p>
      </dgm:t>
    </dgm:pt>
    <dgm:pt modelId="{972D3CD6-B88D-434F-84F5-5CD6DEE868FC}" type="pres">
      <dgm:prSet presAssocID="{0D74DD0D-2577-4E7A-8F4B-0B88B836FDD2}" presName="root" presStyleCnt="0"/>
      <dgm:spPr/>
    </dgm:pt>
    <dgm:pt modelId="{B1951F0B-FF48-427A-BB40-A087B15C560C}" type="pres">
      <dgm:prSet presAssocID="{0D74DD0D-2577-4E7A-8F4B-0B88B836FDD2}" presName="rootComposite" presStyleCnt="0"/>
      <dgm:spPr/>
    </dgm:pt>
    <dgm:pt modelId="{17BA4E6B-2F94-4108-B685-ABC2BC1BFAD0}" type="pres">
      <dgm:prSet presAssocID="{0D74DD0D-2577-4E7A-8F4B-0B88B836FDD2}" presName="rootText" presStyleLbl="node1" presStyleIdx="0" presStyleCnt="2" custScaleX="286172"/>
      <dgm:spPr/>
      <dgm:t>
        <a:bodyPr/>
        <a:lstStyle/>
        <a:p>
          <a:endParaRPr lang="de-DE"/>
        </a:p>
      </dgm:t>
    </dgm:pt>
    <dgm:pt modelId="{768B2374-0563-4C37-9558-17E636254A69}" type="pres">
      <dgm:prSet presAssocID="{0D74DD0D-2577-4E7A-8F4B-0B88B836FDD2}" presName="rootConnector" presStyleLbl="node1" presStyleIdx="0" presStyleCnt="2"/>
      <dgm:spPr/>
      <dgm:t>
        <a:bodyPr/>
        <a:lstStyle/>
        <a:p>
          <a:endParaRPr lang="de-DE"/>
        </a:p>
      </dgm:t>
    </dgm:pt>
    <dgm:pt modelId="{3E534DC0-0A6F-491C-9F2F-557A3CAA6471}" type="pres">
      <dgm:prSet presAssocID="{0D74DD0D-2577-4E7A-8F4B-0B88B836FDD2}" presName="childShape" presStyleCnt="0"/>
      <dgm:spPr/>
    </dgm:pt>
    <dgm:pt modelId="{267C38F5-08BA-47B9-8E5B-B48F5ECAF09C}" type="pres">
      <dgm:prSet presAssocID="{604B8D75-BBFE-412E-AF9D-7F011A7F81DE}" presName="Name13" presStyleLbl="parChTrans1D2" presStyleIdx="0" presStyleCnt="5"/>
      <dgm:spPr/>
      <dgm:t>
        <a:bodyPr/>
        <a:lstStyle/>
        <a:p>
          <a:endParaRPr lang="de-DE"/>
        </a:p>
      </dgm:t>
    </dgm:pt>
    <dgm:pt modelId="{AB5FD89A-6441-44DE-BDE8-97DEB424AAB5}" type="pres">
      <dgm:prSet presAssocID="{041618D7-5F54-4E14-87BA-2BBC7B4DFC65}" presName="childText" presStyleLbl="bgAcc1" presStyleIdx="0" presStyleCnt="5" custScaleX="196280">
        <dgm:presLayoutVars>
          <dgm:bulletEnabled val="1"/>
        </dgm:presLayoutVars>
      </dgm:prSet>
      <dgm:spPr/>
      <dgm:t>
        <a:bodyPr/>
        <a:lstStyle/>
        <a:p>
          <a:endParaRPr lang="de-DE"/>
        </a:p>
      </dgm:t>
    </dgm:pt>
    <dgm:pt modelId="{8E171AEC-13A5-4992-830D-71F8EC66F5DD}" type="pres">
      <dgm:prSet presAssocID="{51112EF0-A88F-44BD-A812-C90CF04051AA}" presName="Name13" presStyleLbl="parChTrans1D2" presStyleIdx="1" presStyleCnt="5"/>
      <dgm:spPr/>
      <dgm:t>
        <a:bodyPr/>
        <a:lstStyle/>
        <a:p>
          <a:endParaRPr lang="de-DE"/>
        </a:p>
      </dgm:t>
    </dgm:pt>
    <dgm:pt modelId="{271C5C3B-02B2-49B5-A75D-E90FEE7E2F2F}" type="pres">
      <dgm:prSet presAssocID="{F4D22BFC-2512-4226-A42C-7F97D1D4ECC9}" presName="childText" presStyleLbl="bgAcc1" presStyleIdx="1" presStyleCnt="5" custScaleX="196280">
        <dgm:presLayoutVars>
          <dgm:bulletEnabled val="1"/>
        </dgm:presLayoutVars>
      </dgm:prSet>
      <dgm:spPr/>
      <dgm:t>
        <a:bodyPr/>
        <a:lstStyle/>
        <a:p>
          <a:endParaRPr lang="de-DE"/>
        </a:p>
      </dgm:t>
    </dgm:pt>
    <dgm:pt modelId="{BCE66778-77FE-45FB-BC4D-7E6959D58F6B}" type="pres">
      <dgm:prSet presAssocID="{5EADB77C-4057-413F-8203-E19F98632D06}" presName="Name13" presStyleLbl="parChTrans1D2" presStyleIdx="2" presStyleCnt="5"/>
      <dgm:spPr/>
      <dgm:t>
        <a:bodyPr/>
        <a:lstStyle/>
        <a:p>
          <a:endParaRPr lang="de-DE"/>
        </a:p>
      </dgm:t>
    </dgm:pt>
    <dgm:pt modelId="{5C6C48FF-0346-4689-8634-E6993720F9C1}" type="pres">
      <dgm:prSet presAssocID="{9A74B15F-10D1-4671-8D98-C23D0670778C}" presName="childText" presStyleLbl="bgAcc1" presStyleIdx="2" presStyleCnt="5" custScaleX="196280">
        <dgm:presLayoutVars>
          <dgm:bulletEnabled val="1"/>
        </dgm:presLayoutVars>
      </dgm:prSet>
      <dgm:spPr/>
      <dgm:t>
        <a:bodyPr/>
        <a:lstStyle/>
        <a:p>
          <a:endParaRPr lang="de-DE"/>
        </a:p>
      </dgm:t>
    </dgm:pt>
    <dgm:pt modelId="{625549F3-483A-4113-808A-BC3A3FE65F0A}" type="pres">
      <dgm:prSet presAssocID="{879DB50C-2581-4683-8ACE-C6820ACD69A2}" presName="root" presStyleCnt="0"/>
      <dgm:spPr/>
    </dgm:pt>
    <dgm:pt modelId="{FBB7F4B5-AB3B-4A7E-B235-4B10DC77CAB4}" type="pres">
      <dgm:prSet presAssocID="{879DB50C-2581-4683-8ACE-C6820ACD69A2}" presName="rootComposite" presStyleCnt="0"/>
      <dgm:spPr/>
    </dgm:pt>
    <dgm:pt modelId="{4ACAAC95-A7F4-4D65-A527-607675F25A35}" type="pres">
      <dgm:prSet presAssocID="{879DB50C-2581-4683-8ACE-C6820ACD69A2}" presName="rootText" presStyleLbl="node1" presStyleIdx="1" presStyleCnt="2" custScaleX="286172"/>
      <dgm:spPr/>
      <dgm:t>
        <a:bodyPr/>
        <a:lstStyle/>
        <a:p>
          <a:endParaRPr lang="de-DE"/>
        </a:p>
      </dgm:t>
    </dgm:pt>
    <dgm:pt modelId="{5D565EB0-9CE5-4EAD-90F7-34C8DF43E692}" type="pres">
      <dgm:prSet presAssocID="{879DB50C-2581-4683-8ACE-C6820ACD69A2}" presName="rootConnector" presStyleLbl="node1" presStyleIdx="1" presStyleCnt="2"/>
      <dgm:spPr/>
      <dgm:t>
        <a:bodyPr/>
        <a:lstStyle/>
        <a:p>
          <a:endParaRPr lang="de-DE"/>
        </a:p>
      </dgm:t>
    </dgm:pt>
    <dgm:pt modelId="{69A3CB25-A774-4F70-9BBA-FF835521DE94}" type="pres">
      <dgm:prSet presAssocID="{879DB50C-2581-4683-8ACE-C6820ACD69A2}" presName="childShape" presStyleCnt="0"/>
      <dgm:spPr/>
    </dgm:pt>
    <dgm:pt modelId="{B76B8DAA-88C0-4BEC-800B-E20C15B758F9}" type="pres">
      <dgm:prSet presAssocID="{C2C158E9-4A3D-461D-90FA-ED53EF37026B}" presName="Name13" presStyleLbl="parChTrans1D2" presStyleIdx="3" presStyleCnt="5"/>
      <dgm:spPr/>
      <dgm:t>
        <a:bodyPr/>
        <a:lstStyle/>
        <a:p>
          <a:endParaRPr lang="de-DE"/>
        </a:p>
      </dgm:t>
    </dgm:pt>
    <dgm:pt modelId="{32A04C39-8501-438B-84C3-BE796A824615}" type="pres">
      <dgm:prSet presAssocID="{54E43EF4-4FA7-4539-910B-EB299316A234}" presName="childText" presStyleLbl="bgAcc1" presStyleIdx="3" presStyleCnt="5" custScaleX="263794" custScaleY="111107">
        <dgm:presLayoutVars>
          <dgm:bulletEnabled val="1"/>
        </dgm:presLayoutVars>
      </dgm:prSet>
      <dgm:spPr/>
      <dgm:t>
        <a:bodyPr/>
        <a:lstStyle/>
        <a:p>
          <a:endParaRPr lang="de-DE"/>
        </a:p>
      </dgm:t>
    </dgm:pt>
    <dgm:pt modelId="{FFCB469A-49C9-4620-BBF5-E78B99E85E69}" type="pres">
      <dgm:prSet presAssocID="{659E8E22-9800-4445-8224-3D453C42709F}" presName="Name13" presStyleLbl="parChTrans1D2" presStyleIdx="4" presStyleCnt="5"/>
      <dgm:spPr/>
      <dgm:t>
        <a:bodyPr/>
        <a:lstStyle/>
        <a:p>
          <a:endParaRPr lang="de-DE"/>
        </a:p>
      </dgm:t>
    </dgm:pt>
    <dgm:pt modelId="{3B841056-B431-4FB7-BC7D-73EB1D418C6D}" type="pres">
      <dgm:prSet presAssocID="{E1C28CDC-7CB8-4948-A5D9-89A8CFF8F5EB}" presName="childText" presStyleLbl="bgAcc1" presStyleIdx="4" presStyleCnt="5" custScaleX="264355">
        <dgm:presLayoutVars>
          <dgm:bulletEnabled val="1"/>
        </dgm:presLayoutVars>
      </dgm:prSet>
      <dgm:spPr/>
      <dgm:t>
        <a:bodyPr/>
        <a:lstStyle/>
        <a:p>
          <a:endParaRPr lang="de-DE"/>
        </a:p>
      </dgm:t>
    </dgm:pt>
  </dgm:ptLst>
  <dgm:cxnLst>
    <dgm:cxn modelId="{F365CE94-C7F3-4C90-AC0D-C8C618E08273}" type="presOf" srcId="{E1C28CDC-7CB8-4948-A5D9-89A8CFF8F5EB}" destId="{3B841056-B431-4FB7-BC7D-73EB1D418C6D}" srcOrd="0" destOrd="0" presId="urn:microsoft.com/office/officeart/2005/8/layout/hierarchy3"/>
    <dgm:cxn modelId="{ABF83DE3-AEB2-4132-B5C1-10F141BC9328}" type="presOf" srcId="{659E8E22-9800-4445-8224-3D453C42709F}" destId="{FFCB469A-49C9-4620-BBF5-E78B99E85E69}" srcOrd="0" destOrd="0" presId="urn:microsoft.com/office/officeart/2005/8/layout/hierarchy3"/>
    <dgm:cxn modelId="{E02FD836-FAAF-4163-908A-F7CF2CB52AC3}" srcId="{0D74DD0D-2577-4E7A-8F4B-0B88B836FDD2}" destId="{9A74B15F-10D1-4671-8D98-C23D0670778C}" srcOrd="2" destOrd="0" parTransId="{5EADB77C-4057-413F-8203-E19F98632D06}" sibTransId="{7043CDF7-3EE6-475A-9EBF-68DDC60D0831}"/>
    <dgm:cxn modelId="{CBC80121-4503-4E67-9C2C-94CC00349E9A}" type="presOf" srcId="{0D74DD0D-2577-4E7A-8F4B-0B88B836FDD2}" destId="{17BA4E6B-2F94-4108-B685-ABC2BC1BFAD0}" srcOrd="0" destOrd="0" presId="urn:microsoft.com/office/officeart/2005/8/layout/hierarchy3"/>
    <dgm:cxn modelId="{8E5A49DB-D316-4E8F-A7C4-5408559195A2}" type="presOf" srcId="{F4D22BFC-2512-4226-A42C-7F97D1D4ECC9}" destId="{271C5C3B-02B2-49B5-A75D-E90FEE7E2F2F}" srcOrd="0" destOrd="0" presId="urn:microsoft.com/office/officeart/2005/8/layout/hierarchy3"/>
    <dgm:cxn modelId="{A1038C9E-CD98-4196-949F-060A49A3CA62}" type="presOf" srcId="{0D74DD0D-2577-4E7A-8F4B-0B88B836FDD2}" destId="{768B2374-0563-4C37-9558-17E636254A69}" srcOrd="1" destOrd="0" presId="urn:microsoft.com/office/officeart/2005/8/layout/hierarchy3"/>
    <dgm:cxn modelId="{B270F9C4-B3B1-4762-95A1-74ED20FCA4CA}" srcId="{3F3668D0-6FC3-431A-A481-9AFC1EF5F316}" destId="{879DB50C-2581-4683-8ACE-C6820ACD69A2}" srcOrd="1" destOrd="0" parTransId="{BE1EA8CF-963A-4554-B414-4BBCFAC19C96}" sibTransId="{41A41E8F-136C-4030-AB68-80A48B0D3ED2}"/>
    <dgm:cxn modelId="{0CA49BBF-44BF-4022-A836-ECFE54EF52BC}" type="presOf" srcId="{C2C158E9-4A3D-461D-90FA-ED53EF37026B}" destId="{B76B8DAA-88C0-4BEC-800B-E20C15B758F9}" srcOrd="0" destOrd="0" presId="urn:microsoft.com/office/officeart/2005/8/layout/hierarchy3"/>
    <dgm:cxn modelId="{ADF1D5CA-D67A-4CDA-91DB-0CB1E5084323}" srcId="{0D74DD0D-2577-4E7A-8F4B-0B88B836FDD2}" destId="{041618D7-5F54-4E14-87BA-2BBC7B4DFC65}" srcOrd="0" destOrd="0" parTransId="{604B8D75-BBFE-412E-AF9D-7F011A7F81DE}" sibTransId="{163CA3F2-3EB2-4DB7-AC3D-7DF4078B4E52}"/>
    <dgm:cxn modelId="{9E47A29F-764C-4197-B8AB-6E753E6C3073}" type="presOf" srcId="{604B8D75-BBFE-412E-AF9D-7F011A7F81DE}" destId="{267C38F5-08BA-47B9-8E5B-B48F5ECAF09C}" srcOrd="0" destOrd="0" presId="urn:microsoft.com/office/officeart/2005/8/layout/hierarchy3"/>
    <dgm:cxn modelId="{2D083629-BFE9-474C-8C4E-B2A4766E839A}" type="presOf" srcId="{51112EF0-A88F-44BD-A812-C90CF04051AA}" destId="{8E171AEC-13A5-4992-830D-71F8EC66F5DD}" srcOrd="0" destOrd="0" presId="urn:microsoft.com/office/officeart/2005/8/layout/hierarchy3"/>
    <dgm:cxn modelId="{7B25D9FF-C4A2-4856-9A1F-089D761B8A2C}" srcId="{3F3668D0-6FC3-431A-A481-9AFC1EF5F316}" destId="{0D74DD0D-2577-4E7A-8F4B-0B88B836FDD2}" srcOrd="0" destOrd="0" parTransId="{C5CDF987-C4EB-4120-B540-4F01C44A1CA9}" sibTransId="{4AD748CA-7A3F-41D2-8294-750782EAFD85}"/>
    <dgm:cxn modelId="{54412F1A-A76D-480D-8E74-CB9675C1D080}" type="presOf" srcId="{5EADB77C-4057-413F-8203-E19F98632D06}" destId="{BCE66778-77FE-45FB-BC4D-7E6959D58F6B}" srcOrd="0" destOrd="0" presId="urn:microsoft.com/office/officeart/2005/8/layout/hierarchy3"/>
    <dgm:cxn modelId="{FF2A449F-1934-426A-B94A-F82ABF85C436}" type="presOf" srcId="{879DB50C-2581-4683-8ACE-C6820ACD69A2}" destId="{5D565EB0-9CE5-4EAD-90F7-34C8DF43E692}" srcOrd="1" destOrd="0" presId="urn:microsoft.com/office/officeart/2005/8/layout/hierarchy3"/>
    <dgm:cxn modelId="{DB3B2A75-454D-4949-9C81-1F1CB48AA93F}" srcId="{879DB50C-2581-4683-8ACE-C6820ACD69A2}" destId="{E1C28CDC-7CB8-4948-A5D9-89A8CFF8F5EB}" srcOrd="1" destOrd="0" parTransId="{659E8E22-9800-4445-8224-3D453C42709F}" sibTransId="{00725DC4-E721-4DD3-811B-4CF8436D3B6B}"/>
    <dgm:cxn modelId="{D2C9CD87-4F5A-43E4-8886-CB3EE2FBBA72}" srcId="{0D74DD0D-2577-4E7A-8F4B-0B88B836FDD2}" destId="{F4D22BFC-2512-4226-A42C-7F97D1D4ECC9}" srcOrd="1" destOrd="0" parTransId="{51112EF0-A88F-44BD-A812-C90CF04051AA}" sibTransId="{9EB95C91-B633-4FE8-8048-26C43F13D5B4}"/>
    <dgm:cxn modelId="{D19F23BE-5C23-451A-986E-3285C3CDB219}" type="presOf" srcId="{9A74B15F-10D1-4671-8D98-C23D0670778C}" destId="{5C6C48FF-0346-4689-8634-E6993720F9C1}" srcOrd="0" destOrd="0" presId="urn:microsoft.com/office/officeart/2005/8/layout/hierarchy3"/>
    <dgm:cxn modelId="{D1C2C8D9-BF80-4158-91E8-3C05236FE8CD}" type="presOf" srcId="{879DB50C-2581-4683-8ACE-C6820ACD69A2}" destId="{4ACAAC95-A7F4-4D65-A527-607675F25A35}" srcOrd="0" destOrd="0" presId="urn:microsoft.com/office/officeart/2005/8/layout/hierarchy3"/>
    <dgm:cxn modelId="{6F06AEB6-C433-4D40-992C-91D2E0DE3252}" srcId="{879DB50C-2581-4683-8ACE-C6820ACD69A2}" destId="{54E43EF4-4FA7-4539-910B-EB299316A234}" srcOrd="0" destOrd="0" parTransId="{C2C158E9-4A3D-461D-90FA-ED53EF37026B}" sibTransId="{AF0AFED4-A03B-4E31-B3E3-69B4F093FB09}"/>
    <dgm:cxn modelId="{3795471A-C67F-404B-BF8E-88FB08AB6962}" type="presOf" srcId="{3F3668D0-6FC3-431A-A481-9AFC1EF5F316}" destId="{C7ECE029-1D7B-4915-BF22-AFFE28BC1EB4}" srcOrd="0" destOrd="0" presId="urn:microsoft.com/office/officeart/2005/8/layout/hierarchy3"/>
    <dgm:cxn modelId="{6D60379D-A885-4A80-B81C-A7584493B2CD}" type="presOf" srcId="{54E43EF4-4FA7-4539-910B-EB299316A234}" destId="{32A04C39-8501-438B-84C3-BE796A824615}" srcOrd="0" destOrd="0" presId="urn:microsoft.com/office/officeart/2005/8/layout/hierarchy3"/>
    <dgm:cxn modelId="{EECBE5FA-E8D0-466A-9A90-CAD2C3DB2C7A}" type="presOf" srcId="{041618D7-5F54-4E14-87BA-2BBC7B4DFC65}" destId="{AB5FD89A-6441-44DE-BDE8-97DEB424AAB5}" srcOrd="0" destOrd="0" presId="urn:microsoft.com/office/officeart/2005/8/layout/hierarchy3"/>
    <dgm:cxn modelId="{73238465-C331-4F56-A737-45BAA1B212E8}" type="presParOf" srcId="{C7ECE029-1D7B-4915-BF22-AFFE28BC1EB4}" destId="{972D3CD6-B88D-434F-84F5-5CD6DEE868FC}" srcOrd="0" destOrd="0" presId="urn:microsoft.com/office/officeart/2005/8/layout/hierarchy3"/>
    <dgm:cxn modelId="{01B720D1-F3C8-4BC7-9D22-A72D3268CDD4}" type="presParOf" srcId="{972D3CD6-B88D-434F-84F5-5CD6DEE868FC}" destId="{B1951F0B-FF48-427A-BB40-A087B15C560C}" srcOrd="0" destOrd="0" presId="urn:microsoft.com/office/officeart/2005/8/layout/hierarchy3"/>
    <dgm:cxn modelId="{99A9EBD4-E59E-4801-B5F3-06B656A16F9F}" type="presParOf" srcId="{B1951F0B-FF48-427A-BB40-A087B15C560C}" destId="{17BA4E6B-2F94-4108-B685-ABC2BC1BFAD0}" srcOrd="0" destOrd="0" presId="urn:microsoft.com/office/officeart/2005/8/layout/hierarchy3"/>
    <dgm:cxn modelId="{313B61E5-36A8-4151-AAC5-2AEC61B9DB44}" type="presParOf" srcId="{B1951F0B-FF48-427A-BB40-A087B15C560C}" destId="{768B2374-0563-4C37-9558-17E636254A69}" srcOrd="1" destOrd="0" presId="urn:microsoft.com/office/officeart/2005/8/layout/hierarchy3"/>
    <dgm:cxn modelId="{CB1AC145-4898-4B85-972F-1FCD2D9881A3}" type="presParOf" srcId="{972D3CD6-B88D-434F-84F5-5CD6DEE868FC}" destId="{3E534DC0-0A6F-491C-9F2F-557A3CAA6471}" srcOrd="1" destOrd="0" presId="urn:microsoft.com/office/officeart/2005/8/layout/hierarchy3"/>
    <dgm:cxn modelId="{5E923AF3-7448-41EC-A505-D5C38DAE8339}" type="presParOf" srcId="{3E534DC0-0A6F-491C-9F2F-557A3CAA6471}" destId="{267C38F5-08BA-47B9-8E5B-B48F5ECAF09C}" srcOrd="0" destOrd="0" presId="urn:microsoft.com/office/officeart/2005/8/layout/hierarchy3"/>
    <dgm:cxn modelId="{42C3BDE3-0DEB-4616-8114-A7BE8C664698}" type="presParOf" srcId="{3E534DC0-0A6F-491C-9F2F-557A3CAA6471}" destId="{AB5FD89A-6441-44DE-BDE8-97DEB424AAB5}" srcOrd="1" destOrd="0" presId="urn:microsoft.com/office/officeart/2005/8/layout/hierarchy3"/>
    <dgm:cxn modelId="{1EEEBF47-BEC3-40D2-968B-E4382ED0C780}" type="presParOf" srcId="{3E534DC0-0A6F-491C-9F2F-557A3CAA6471}" destId="{8E171AEC-13A5-4992-830D-71F8EC66F5DD}" srcOrd="2" destOrd="0" presId="urn:microsoft.com/office/officeart/2005/8/layout/hierarchy3"/>
    <dgm:cxn modelId="{02CDFD14-C5C0-4CA4-A820-87B586FE0BEA}" type="presParOf" srcId="{3E534DC0-0A6F-491C-9F2F-557A3CAA6471}" destId="{271C5C3B-02B2-49B5-A75D-E90FEE7E2F2F}" srcOrd="3" destOrd="0" presId="urn:microsoft.com/office/officeart/2005/8/layout/hierarchy3"/>
    <dgm:cxn modelId="{06EC7795-BB57-4CB3-8122-330BD03A5FD5}" type="presParOf" srcId="{3E534DC0-0A6F-491C-9F2F-557A3CAA6471}" destId="{BCE66778-77FE-45FB-BC4D-7E6959D58F6B}" srcOrd="4" destOrd="0" presId="urn:microsoft.com/office/officeart/2005/8/layout/hierarchy3"/>
    <dgm:cxn modelId="{D2E71FB6-EE86-48EA-9533-1B031D3E0D74}" type="presParOf" srcId="{3E534DC0-0A6F-491C-9F2F-557A3CAA6471}" destId="{5C6C48FF-0346-4689-8634-E6993720F9C1}" srcOrd="5" destOrd="0" presId="urn:microsoft.com/office/officeart/2005/8/layout/hierarchy3"/>
    <dgm:cxn modelId="{AD375C8D-98CC-4726-82FE-A1E75AD578C3}" type="presParOf" srcId="{C7ECE029-1D7B-4915-BF22-AFFE28BC1EB4}" destId="{625549F3-483A-4113-808A-BC3A3FE65F0A}" srcOrd="1" destOrd="0" presId="urn:microsoft.com/office/officeart/2005/8/layout/hierarchy3"/>
    <dgm:cxn modelId="{499AD64D-F74D-470F-964E-968A8DDB4F47}" type="presParOf" srcId="{625549F3-483A-4113-808A-BC3A3FE65F0A}" destId="{FBB7F4B5-AB3B-4A7E-B235-4B10DC77CAB4}" srcOrd="0" destOrd="0" presId="urn:microsoft.com/office/officeart/2005/8/layout/hierarchy3"/>
    <dgm:cxn modelId="{A161E206-878A-4B19-8361-5C3B6D8465BC}" type="presParOf" srcId="{FBB7F4B5-AB3B-4A7E-B235-4B10DC77CAB4}" destId="{4ACAAC95-A7F4-4D65-A527-607675F25A35}" srcOrd="0" destOrd="0" presId="urn:microsoft.com/office/officeart/2005/8/layout/hierarchy3"/>
    <dgm:cxn modelId="{2DC500D0-791F-4722-9649-6133B74E385A}" type="presParOf" srcId="{FBB7F4B5-AB3B-4A7E-B235-4B10DC77CAB4}" destId="{5D565EB0-9CE5-4EAD-90F7-34C8DF43E692}" srcOrd="1" destOrd="0" presId="urn:microsoft.com/office/officeart/2005/8/layout/hierarchy3"/>
    <dgm:cxn modelId="{655CBB58-85EF-447E-BFF6-F806300FF839}" type="presParOf" srcId="{625549F3-483A-4113-808A-BC3A3FE65F0A}" destId="{69A3CB25-A774-4F70-9BBA-FF835521DE94}" srcOrd="1" destOrd="0" presId="urn:microsoft.com/office/officeart/2005/8/layout/hierarchy3"/>
    <dgm:cxn modelId="{02EAD4EB-FF2A-4E58-890D-AE3EC7909862}" type="presParOf" srcId="{69A3CB25-A774-4F70-9BBA-FF835521DE94}" destId="{B76B8DAA-88C0-4BEC-800B-E20C15B758F9}" srcOrd="0" destOrd="0" presId="urn:microsoft.com/office/officeart/2005/8/layout/hierarchy3"/>
    <dgm:cxn modelId="{A6BDB2B2-B283-4BFA-BAC1-5C87642E6814}" type="presParOf" srcId="{69A3CB25-A774-4F70-9BBA-FF835521DE94}" destId="{32A04C39-8501-438B-84C3-BE796A824615}" srcOrd="1" destOrd="0" presId="urn:microsoft.com/office/officeart/2005/8/layout/hierarchy3"/>
    <dgm:cxn modelId="{FFF2A1A5-D5CD-4A94-9A80-ECE4DA0156A5}" type="presParOf" srcId="{69A3CB25-A774-4F70-9BBA-FF835521DE94}" destId="{FFCB469A-49C9-4620-BBF5-E78B99E85E69}" srcOrd="2" destOrd="0" presId="urn:microsoft.com/office/officeart/2005/8/layout/hierarchy3"/>
    <dgm:cxn modelId="{44A7EA35-ED5F-4DE9-8809-8853488B737B}" type="presParOf" srcId="{69A3CB25-A774-4F70-9BBA-FF835521DE94}" destId="{3B841056-B431-4FB7-BC7D-73EB1D418C6D}" srcOrd="3" destOrd="0" presId="urn:microsoft.com/office/officeart/2005/8/layout/hierarchy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BA4E6B-2F94-4108-B685-ABC2BC1BFAD0}">
      <dsp:nvSpPr>
        <dsp:cNvPr id="0" name=""/>
        <dsp:cNvSpPr/>
      </dsp:nvSpPr>
      <dsp:spPr>
        <a:xfrm>
          <a:off x="4472" y="114895"/>
          <a:ext cx="4181498" cy="73059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ts val="0"/>
            </a:spcAft>
          </a:pPr>
          <a:r>
            <a:rPr lang="de-AT" sz="2000" b="1" kern="1200" dirty="0" smtClean="0"/>
            <a:t>Primärmarktforschung</a:t>
          </a:r>
          <a:endParaRPr lang="uk-UA" sz="2000" b="1" kern="1200" dirty="0" smtClean="0"/>
        </a:p>
        <a:p>
          <a:pPr lvl="0" algn="ctr" defTabSz="889000">
            <a:lnSpc>
              <a:spcPct val="90000"/>
            </a:lnSpc>
            <a:spcBef>
              <a:spcPct val="0"/>
            </a:spcBef>
            <a:spcAft>
              <a:spcPts val="0"/>
            </a:spcAft>
          </a:pPr>
          <a:r>
            <a:rPr lang="uk-UA" sz="1900" b="0" kern="1200" dirty="0" smtClean="0">
              <a:solidFill>
                <a:schemeClr val="tx1">
                  <a:lumMod val="95000"/>
                  <a:lumOff val="5000"/>
                </a:schemeClr>
              </a:solidFill>
            </a:rPr>
            <a:t>Первинне дослідження ринку</a:t>
          </a:r>
          <a:endParaRPr lang="de-AT" sz="1900" b="0" kern="1200" dirty="0">
            <a:solidFill>
              <a:schemeClr val="tx1">
                <a:lumMod val="95000"/>
                <a:lumOff val="5000"/>
              </a:schemeClr>
            </a:solidFill>
          </a:endParaRPr>
        </a:p>
      </dsp:txBody>
      <dsp:txXfrm>
        <a:off x="25870" y="136293"/>
        <a:ext cx="4138702" cy="687795"/>
      </dsp:txXfrm>
    </dsp:sp>
    <dsp:sp modelId="{267C38F5-08BA-47B9-8E5B-B48F5ECAF09C}">
      <dsp:nvSpPr>
        <dsp:cNvPr id="0" name=""/>
        <dsp:cNvSpPr/>
      </dsp:nvSpPr>
      <dsp:spPr>
        <a:xfrm>
          <a:off x="422622" y="845487"/>
          <a:ext cx="418149" cy="547943"/>
        </a:xfrm>
        <a:custGeom>
          <a:avLst/>
          <a:gdLst/>
          <a:ahLst/>
          <a:cxnLst/>
          <a:rect l="0" t="0" r="0" b="0"/>
          <a:pathLst>
            <a:path>
              <a:moveTo>
                <a:pt x="0" y="0"/>
              </a:moveTo>
              <a:lnTo>
                <a:pt x="0" y="547943"/>
              </a:lnTo>
              <a:lnTo>
                <a:pt x="418149" y="54794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B5FD89A-6441-44DE-BDE8-97DEB424AAB5}">
      <dsp:nvSpPr>
        <dsp:cNvPr id="0" name=""/>
        <dsp:cNvSpPr/>
      </dsp:nvSpPr>
      <dsp:spPr>
        <a:xfrm>
          <a:off x="840772" y="1028135"/>
          <a:ext cx="2294409" cy="73059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ts val="0"/>
            </a:spcAft>
          </a:pPr>
          <a:r>
            <a:rPr lang="de-AT" sz="2000" kern="1200" dirty="0" smtClean="0"/>
            <a:t>Befragung</a:t>
          </a:r>
          <a:endParaRPr lang="uk-UA" sz="2000" kern="1200" dirty="0" smtClean="0"/>
        </a:p>
        <a:p>
          <a:pPr lvl="0" algn="ctr" defTabSz="889000">
            <a:lnSpc>
              <a:spcPct val="90000"/>
            </a:lnSpc>
            <a:spcBef>
              <a:spcPct val="0"/>
            </a:spcBef>
            <a:spcAft>
              <a:spcPts val="0"/>
            </a:spcAft>
          </a:pPr>
          <a:r>
            <a:rPr lang="uk-UA" sz="2000" kern="1200" dirty="0" smtClean="0">
              <a:solidFill>
                <a:schemeClr val="tx2">
                  <a:lumMod val="90000"/>
                  <a:lumOff val="10000"/>
                </a:schemeClr>
              </a:solidFill>
            </a:rPr>
            <a:t>опитування</a:t>
          </a:r>
          <a:endParaRPr lang="de-AT" sz="2000" kern="1200" dirty="0">
            <a:solidFill>
              <a:schemeClr val="tx2">
                <a:lumMod val="90000"/>
                <a:lumOff val="10000"/>
              </a:schemeClr>
            </a:solidFill>
          </a:endParaRPr>
        </a:p>
      </dsp:txBody>
      <dsp:txXfrm>
        <a:off x="862170" y="1049533"/>
        <a:ext cx="2251613" cy="687795"/>
      </dsp:txXfrm>
    </dsp:sp>
    <dsp:sp modelId="{8E171AEC-13A5-4992-830D-71F8EC66F5DD}">
      <dsp:nvSpPr>
        <dsp:cNvPr id="0" name=""/>
        <dsp:cNvSpPr/>
      </dsp:nvSpPr>
      <dsp:spPr>
        <a:xfrm>
          <a:off x="422622" y="845487"/>
          <a:ext cx="418149" cy="1461183"/>
        </a:xfrm>
        <a:custGeom>
          <a:avLst/>
          <a:gdLst/>
          <a:ahLst/>
          <a:cxnLst/>
          <a:rect l="0" t="0" r="0" b="0"/>
          <a:pathLst>
            <a:path>
              <a:moveTo>
                <a:pt x="0" y="0"/>
              </a:moveTo>
              <a:lnTo>
                <a:pt x="0" y="1461183"/>
              </a:lnTo>
              <a:lnTo>
                <a:pt x="418149" y="146118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71C5C3B-02B2-49B5-A75D-E90FEE7E2F2F}">
      <dsp:nvSpPr>
        <dsp:cNvPr id="0" name=""/>
        <dsp:cNvSpPr/>
      </dsp:nvSpPr>
      <dsp:spPr>
        <a:xfrm>
          <a:off x="840772" y="1941374"/>
          <a:ext cx="2294409" cy="73059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ts val="0"/>
            </a:spcAft>
          </a:pPr>
          <a:r>
            <a:rPr lang="de-AT" sz="2000" kern="1200" dirty="0" smtClean="0"/>
            <a:t>Beobachtung</a:t>
          </a:r>
          <a:endParaRPr lang="uk-UA" sz="2000" kern="1200" dirty="0" smtClean="0"/>
        </a:p>
        <a:p>
          <a:pPr lvl="0" algn="ctr" defTabSz="889000">
            <a:lnSpc>
              <a:spcPct val="90000"/>
            </a:lnSpc>
            <a:spcBef>
              <a:spcPct val="0"/>
            </a:spcBef>
            <a:spcAft>
              <a:spcPts val="0"/>
            </a:spcAft>
          </a:pPr>
          <a:r>
            <a:rPr lang="uk-UA" sz="2000" kern="1200" dirty="0" smtClean="0">
              <a:solidFill>
                <a:schemeClr val="tx2">
                  <a:lumMod val="90000"/>
                  <a:lumOff val="10000"/>
                </a:schemeClr>
              </a:solidFill>
            </a:rPr>
            <a:t>спостереження</a:t>
          </a:r>
          <a:endParaRPr lang="de-AT" sz="2000" kern="1200" dirty="0">
            <a:solidFill>
              <a:schemeClr val="tx2">
                <a:lumMod val="90000"/>
                <a:lumOff val="10000"/>
              </a:schemeClr>
            </a:solidFill>
          </a:endParaRPr>
        </a:p>
      </dsp:txBody>
      <dsp:txXfrm>
        <a:off x="862170" y="1962772"/>
        <a:ext cx="2251613" cy="687795"/>
      </dsp:txXfrm>
    </dsp:sp>
    <dsp:sp modelId="{BCE66778-77FE-45FB-BC4D-7E6959D58F6B}">
      <dsp:nvSpPr>
        <dsp:cNvPr id="0" name=""/>
        <dsp:cNvSpPr/>
      </dsp:nvSpPr>
      <dsp:spPr>
        <a:xfrm>
          <a:off x="422622" y="845487"/>
          <a:ext cx="418149" cy="2374423"/>
        </a:xfrm>
        <a:custGeom>
          <a:avLst/>
          <a:gdLst/>
          <a:ahLst/>
          <a:cxnLst/>
          <a:rect l="0" t="0" r="0" b="0"/>
          <a:pathLst>
            <a:path>
              <a:moveTo>
                <a:pt x="0" y="0"/>
              </a:moveTo>
              <a:lnTo>
                <a:pt x="0" y="2374423"/>
              </a:lnTo>
              <a:lnTo>
                <a:pt x="418149" y="237442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C6C48FF-0346-4689-8634-E6993720F9C1}">
      <dsp:nvSpPr>
        <dsp:cNvPr id="0" name=""/>
        <dsp:cNvSpPr/>
      </dsp:nvSpPr>
      <dsp:spPr>
        <a:xfrm>
          <a:off x="840772" y="2854614"/>
          <a:ext cx="2294409" cy="73059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ts val="0"/>
            </a:spcAft>
          </a:pPr>
          <a:r>
            <a:rPr lang="de-AT" sz="2000" kern="1200" dirty="0" smtClean="0"/>
            <a:t>Experiment</a:t>
          </a:r>
          <a:endParaRPr lang="uk-UA" sz="2000" kern="1200" dirty="0" smtClean="0"/>
        </a:p>
        <a:p>
          <a:pPr lvl="0" algn="ctr" defTabSz="889000">
            <a:lnSpc>
              <a:spcPct val="90000"/>
            </a:lnSpc>
            <a:spcBef>
              <a:spcPct val="0"/>
            </a:spcBef>
            <a:spcAft>
              <a:spcPts val="0"/>
            </a:spcAft>
          </a:pPr>
          <a:r>
            <a:rPr lang="uk-UA" sz="2000" kern="1200" dirty="0" smtClean="0">
              <a:solidFill>
                <a:schemeClr val="tx2">
                  <a:lumMod val="90000"/>
                  <a:lumOff val="10000"/>
                </a:schemeClr>
              </a:solidFill>
            </a:rPr>
            <a:t>експеримент</a:t>
          </a:r>
          <a:endParaRPr lang="de-AT" sz="2000" kern="1200" dirty="0">
            <a:solidFill>
              <a:schemeClr val="tx2">
                <a:lumMod val="90000"/>
                <a:lumOff val="10000"/>
              </a:schemeClr>
            </a:solidFill>
          </a:endParaRPr>
        </a:p>
      </dsp:txBody>
      <dsp:txXfrm>
        <a:off x="862170" y="2876012"/>
        <a:ext cx="2251613" cy="687795"/>
      </dsp:txXfrm>
    </dsp:sp>
    <dsp:sp modelId="{4ACAAC95-A7F4-4D65-A527-607675F25A35}">
      <dsp:nvSpPr>
        <dsp:cNvPr id="0" name=""/>
        <dsp:cNvSpPr/>
      </dsp:nvSpPr>
      <dsp:spPr>
        <a:xfrm>
          <a:off x="4551267" y="114895"/>
          <a:ext cx="4181498" cy="73059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ts val="0"/>
            </a:spcAft>
          </a:pPr>
          <a:r>
            <a:rPr lang="de-AT" sz="2000" b="1" kern="1200" dirty="0" smtClean="0"/>
            <a:t>Sekundärmarktforschung</a:t>
          </a:r>
          <a:endParaRPr lang="uk-UA" sz="2000" b="1" kern="1200" dirty="0" smtClean="0"/>
        </a:p>
        <a:p>
          <a:pPr lvl="0" algn="ctr" defTabSz="889000">
            <a:lnSpc>
              <a:spcPct val="90000"/>
            </a:lnSpc>
            <a:spcBef>
              <a:spcPct val="0"/>
            </a:spcBef>
            <a:spcAft>
              <a:spcPts val="0"/>
            </a:spcAft>
          </a:pPr>
          <a:r>
            <a:rPr lang="uk-UA" sz="1900" b="0" kern="1200" dirty="0" smtClean="0">
              <a:solidFill>
                <a:schemeClr val="tx1">
                  <a:lumMod val="95000"/>
                  <a:lumOff val="5000"/>
                </a:schemeClr>
              </a:solidFill>
            </a:rPr>
            <a:t>Вторинне дослідження ринку</a:t>
          </a:r>
          <a:endParaRPr lang="de-AT" sz="1900" b="0" kern="1200" dirty="0">
            <a:solidFill>
              <a:schemeClr val="tx1">
                <a:lumMod val="95000"/>
                <a:lumOff val="5000"/>
              </a:schemeClr>
            </a:solidFill>
          </a:endParaRPr>
        </a:p>
      </dsp:txBody>
      <dsp:txXfrm>
        <a:off x="4572665" y="136293"/>
        <a:ext cx="4138702" cy="687795"/>
      </dsp:txXfrm>
    </dsp:sp>
    <dsp:sp modelId="{B76B8DAA-88C0-4BEC-800B-E20C15B758F9}">
      <dsp:nvSpPr>
        <dsp:cNvPr id="0" name=""/>
        <dsp:cNvSpPr/>
      </dsp:nvSpPr>
      <dsp:spPr>
        <a:xfrm>
          <a:off x="4969417" y="845487"/>
          <a:ext cx="418149" cy="588517"/>
        </a:xfrm>
        <a:custGeom>
          <a:avLst/>
          <a:gdLst/>
          <a:ahLst/>
          <a:cxnLst/>
          <a:rect l="0" t="0" r="0" b="0"/>
          <a:pathLst>
            <a:path>
              <a:moveTo>
                <a:pt x="0" y="0"/>
              </a:moveTo>
              <a:lnTo>
                <a:pt x="0" y="588517"/>
              </a:lnTo>
              <a:lnTo>
                <a:pt x="418149" y="58851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2A04C39-8501-438B-84C3-BE796A824615}">
      <dsp:nvSpPr>
        <dsp:cNvPr id="0" name=""/>
        <dsp:cNvSpPr/>
      </dsp:nvSpPr>
      <dsp:spPr>
        <a:xfrm>
          <a:off x="5387567" y="1028135"/>
          <a:ext cx="3083612" cy="81173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2385" tIns="21590" rIns="32385" bIns="21590" numCol="1" spcCol="1270" anchor="ctr" anchorCtr="0">
          <a:noAutofit/>
        </a:bodyPr>
        <a:lstStyle/>
        <a:p>
          <a:pPr lvl="0" algn="ctr" defTabSz="755650">
            <a:lnSpc>
              <a:spcPct val="90000"/>
            </a:lnSpc>
            <a:spcBef>
              <a:spcPct val="0"/>
            </a:spcBef>
            <a:spcAft>
              <a:spcPts val="0"/>
            </a:spcAft>
          </a:pPr>
          <a:r>
            <a:rPr lang="de-AT" sz="1700" b="0" kern="1200" dirty="0"/>
            <a:t>Auswertung interner </a:t>
          </a:r>
          <a:r>
            <a:rPr lang="de-AT" sz="1700" b="0" kern="1200" dirty="0" smtClean="0"/>
            <a:t>Daten</a:t>
          </a:r>
          <a:endParaRPr lang="uk-UA" sz="1700" b="0" kern="1200" dirty="0" smtClean="0"/>
        </a:p>
        <a:p>
          <a:pPr lvl="0" algn="ctr" defTabSz="755650">
            <a:lnSpc>
              <a:spcPct val="90000"/>
            </a:lnSpc>
            <a:spcBef>
              <a:spcPct val="0"/>
            </a:spcBef>
            <a:spcAft>
              <a:spcPts val="0"/>
            </a:spcAft>
          </a:pPr>
          <a:r>
            <a:rPr lang="uk-UA" sz="1600" kern="1200" dirty="0" smtClean="0">
              <a:solidFill>
                <a:schemeClr val="tx2">
                  <a:lumMod val="90000"/>
                  <a:lumOff val="10000"/>
                </a:schemeClr>
              </a:solidFill>
            </a:rPr>
            <a:t>Оцінка внутрішніх даних</a:t>
          </a:r>
          <a:endParaRPr lang="de-AT" sz="1600" kern="1200" dirty="0">
            <a:solidFill>
              <a:schemeClr val="tx2">
                <a:lumMod val="90000"/>
                <a:lumOff val="10000"/>
              </a:schemeClr>
            </a:solidFill>
          </a:endParaRPr>
        </a:p>
      </dsp:txBody>
      <dsp:txXfrm>
        <a:off x="5411342" y="1051910"/>
        <a:ext cx="3036062" cy="764188"/>
      </dsp:txXfrm>
    </dsp:sp>
    <dsp:sp modelId="{FFCB469A-49C9-4620-BBF5-E78B99E85E69}">
      <dsp:nvSpPr>
        <dsp:cNvPr id="0" name=""/>
        <dsp:cNvSpPr/>
      </dsp:nvSpPr>
      <dsp:spPr>
        <a:xfrm>
          <a:off x="4969417" y="845487"/>
          <a:ext cx="418149" cy="1542330"/>
        </a:xfrm>
        <a:custGeom>
          <a:avLst/>
          <a:gdLst/>
          <a:ahLst/>
          <a:cxnLst/>
          <a:rect l="0" t="0" r="0" b="0"/>
          <a:pathLst>
            <a:path>
              <a:moveTo>
                <a:pt x="0" y="0"/>
              </a:moveTo>
              <a:lnTo>
                <a:pt x="0" y="1542330"/>
              </a:lnTo>
              <a:lnTo>
                <a:pt x="418149" y="154233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B841056-B431-4FB7-BC7D-73EB1D418C6D}">
      <dsp:nvSpPr>
        <dsp:cNvPr id="0" name=""/>
        <dsp:cNvSpPr/>
      </dsp:nvSpPr>
      <dsp:spPr>
        <a:xfrm>
          <a:off x="5387567" y="2022521"/>
          <a:ext cx="3090169" cy="73059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2385" tIns="21590" rIns="32385" bIns="21590" numCol="1" spcCol="1270" anchor="ctr" anchorCtr="0">
          <a:noAutofit/>
        </a:bodyPr>
        <a:lstStyle/>
        <a:p>
          <a:pPr lvl="0" algn="ctr" defTabSz="755650">
            <a:lnSpc>
              <a:spcPct val="90000"/>
            </a:lnSpc>
            <a:spcBef>
              <a:spcPct val="0"/>
            </a:spcBef>
            <a:spcAft>
              <a:spcPts val="0"/>
            </a:spcAft>
          </a:pPr>
          <a:r>
            <a:rPr lang="de-AT" sz="1700" kern="1200" dirty="0"/>
            <a:t>Auswertung externer </a:t>
          </a:r>
          <a:r>
            <a:rPr lang="de-AT" sz="1700" kern="1200" dirty="0" smtClean="0"/>
            <a:t>Daten</a:t>
          </a:r>
          <a:endParaRPr lang="uk-UA" sz="1700" kern="1200" dirty="0" smtClean="0"/>
        </a:p>
        <a:p>
          <a:pPr lvl="0" algn="ctr" defTabSz="755650">
            <a:lnSpc>
              <a:spcPct val="90000"/>
            </a:lnSpc>
            <a:spcBef>
              <a:spcPct val="0"/>
            </a:spcBef>
            <a:spcAft>
              <a:spcPts val="0"/>
            </a:spcAft>
          </a:pPr>
          <a:r>
            <a:rPr lang="uk-UA" sz="1600" kern="1200" dirty="0" smtClean="0">
              <a:solidFill>
                <a:schemeClr val="tx2">
                  <a:lumMod val="90000"/>
                  <a:lumOff val="10000"/>
                </a:schemeClr>
              </a:solidFill>
            </a:rPr>
            <a:t>Оцінка зовнішніх даних</a:t>
          </a:r>
          <a:endParaRPr lang="de-AT" sz="1600" kern="1200" dirty="0">
            <a:solidFill>
              <a:schemeClr val="tx2">
                <a:lumMod val="90000"/>
                <a:lumOff val="10000"/>
              </a:schemeClr>
            </a:solidFill>
          </a:endParaRPr>
        </a:p>
      </dsp:txBody>
      <dsp:txXfrm>
        <a:off x="5408965" y="2043919"/>
        <a:ext cx="3047373" cy="687795"/>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AT" sz="1000" dirty="0">
              <a:latin typeface="Verdana" pitchFamily="34" charset="0"/>
              <a:ea typeface="Verdana" pitchFamily="34" charset="0"/>
              <a:cs typeface="Verdana" pitchFamily="34" charset="0"/>
            </a:endParaRPr>
          </a:p>
        </p:txBody>
      </p:sp>
      <p:sp>
        <p:nvSpPr>
          <p:cNvPr id="3" name="Datumsplatzhalt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68817FD-8155-4502-AF78-DBC2EA4B168F}" type="datetimeFigureOut">
              <a:rPr lang="de-AT" sz="1000" smtClean="0">
                <a:latin typeface="Verdana" pitchFamily="34" charset="0"/>
                <a:ea typeface="Verdana" pitchFamily="34" charset="0"/>
                <a:cs typeface="Verdana" pitchFamily="34" charset="0"/>
              </a:rPr>
              <a:pPr/>
              <a:t>14.03.2021</a:t>
            </a:fld>
            <a:endParaRPr lang="de-AT" sz="1000" dirty="0">
              <a:latin typeface="Verdana" pitchFamily="34" charset="0"/>
              <a:ea typeface="Verdana" pitchFamily="34" charset="0"/>
              <a:cs typeface="Verdana" pitchFamily="34" charset="0"/>
            </a:endParaRPr>
          </a:p>
        </p:txBody>
      </p:sp>
      <p:sp>
        <p:nvSpPr>
          <p:cNvPr id="4" name="Fußzeilenplatzhalt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de-AT" sz="1000" dirty="0">
              <a:latin typeface="Verdana" pitchFamily="34" charset="0"/>
              <a:ea typeface="Verdana" pitchFamily="34" charset="0"/>
              <a:cs typeface="Verdana" pitchFamily="34" charset="0"/>
            </a:endParaRPr>
          </a:p>
        </p:txBody>
      </p:sp>
      <p:sp>
        <p:nvSpPr>
          <p:cNvPr id="5" name="Foliennummernplatzhalt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17F6F62-1C91-45E7-BAED-FBFBF67C82BC}" type="slidenum">
              <a:rPr lang="de-AT" sz="1000" smtClean="0">
                <a:latin typeface="Verdana" pitchFamily="34" charset="0"/>
                <a:ea typeface="Verdana" pitchFamily="34" charset="0"/>
                <a:cs typeface="Verdana" pitchFamily="34" charset="0"/>
              </a:rPr>
              <a:pPr/>
              <a:t>‹#›</a:t>
            </a:fld>
            <a:endParaRPr lang="de-AT" sz="1000" dirty="0">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xmlns="" val="27543456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000">
                <a:latin typeface="Verdana" pitchFamily="34" charset="0"/>
                <a:ea typeface="Verdana" pitchFamily="34" charset="0"/>
                <a:cs typeface="Verdana" pitchFamily="34" charset="0"/>
              </a:defRPr>
            </a:lvl1pPr>
          </a:lstStyle>
          <a:p>
            <a:endParaRPr lang="de-AT" dirty="0"/>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000">
                <a:latin typeface="Verdana" pitchFamily="34" charset="0"/>
                <a:ea typeface="Verdana" pitchFamily="34" charset="0"/>
                <a:cs typeface="Verdana" pitchFamily="34" charset="0"/>
              </a:defRPr>
            </a:lvl1pPr>
          </a:lstStyle>
          <a:p>
            <a:fld id="{C0A972FC-F5E0-4F80-B169-F0B5EFC71333}" type="datetimeFigureOut">
              <a:rPr lang="de-AT" smtClean="0"/>
              <a:pPr/>
              <a:t>14.03.2021</a:t>
            </a:fld>
            <a:endParaRPr lang="de-AT" dirty="0"/>
          </a:p>
        </p:txBody>
      </p:sp>
      <p:sp>
        <p:nvSpPr>
          <p:cNvPr id="4" name="Folienbildplatzhalter 3"/>
          <p:cNvSpPr>
            <a:spLocks noGrp="1" noRot="1" noChangeAspect="1"/>
          </p:cNvSpPr>
          <p:nvPr>
            <p:ph type="sldImg" idx="2"/>
          </p:nvPr>
        </p:nvSpPr>
        <p:spPr>
          <a:xfrm>
            <a:off x="685800" y="685800"/>
            <a:ext cx="5486400" cy="3429000"/>
          </a:xfrm>
          <a:prstGeom prst="rect">
            <a:avLst/>
          </a:prstGeom>
          <a:noFill/>
          <a:ln w="12700">
            <a:solidFill>
              <a:prstClr val="black"/>
            </a:solidFill>
          </a:ln>
        </p:spPr>
        <p:txBody>
          <a:bodyPr vert="horz" lIns="91440" tIns="45720" rIns="91440" bIns="45720" rtlCol="0" anchor="ctr"/>
          <a:lstStyle/>
          <a:p>
            <a:endParaRPr lang="de-AT" dirty="0"/>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AT" dirty="0"/>
              <a:t>Textmasterformat bearbeiten</a:t>
            </a:r>
          </a:p>
          <a:p>
            <a:pPr lvl="1"/>
            <a:r>
              <a:rPr lang="de-AT" dirty="0"/>
              <a:t>Zweite Ebene</a:t>
            </a:r>
          </a:p>
          <a:p>
            <a:pPr lvl="2"/>
            <a:r>
              <a:rPr lang="de-AT" dirty="0"/>
              <a:t>Dritte Ebene</a:t>
            </a:r>
          </a:p>
          <a:p>
            <a:pPr lvl="3"/>
            <a:r>
              <a:rPr lang="de-AT" dirty="0"/>
              <a:t>Vierte Ebene</a:t>
            </a:r>
          </a:p>
          <a:p>
            <a:pPr lvl="4"/>
            <a:r>
              <a:rPr lang="de-AT" dirty="0"/>
              <a:t>Fünfte Ebene</a:t>
            </a:r>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000">
                <a:latin typeface="Verdana" pitchFamily="34" charset="0"/>
                <a:ea typeface="Verdana" pitchFamily="34" charset="0"/>
                <a:cs typeface="Verdana" pitchFamily="34" charset="0"/>
              </a:defRPr>
            </a:lvl1pPr>
          </a:lstStyle>
          <a:p>
            <a:endParaRPr lang="de-AT" dirty="0"/>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000">
                <a:latin typeface="Verdana" pitchFamily="34" charset="0"/>
                <a:ea typeface="Verdana" pitchFamily="34" charset="0"/>
                <a:cs typeface="Verdana" pitchFamily="34" charset="0"/>
              </a:defRPr>
            </a:lvl1pPr>
          </a:lstStyle>
          <a:p>
            <a:fld id="{219CC2FD-B32F-4992-A15B-F95E2E35C81B}" type="slidenum">
              <a:rPr lang="de-AT" smtClean="0"/>
              <a:pPr/>
              <a:t>‹#›</a:t>
            </a:fld>
            <a:endParaRPr lang="de-AT" dirty="0"/>
          </a:p>
        </p:txBody>
      </p:sp>
    </p:spTree>
    <p:extLst>
      <p:ext uri="{BB962C8B-B14F-4D97-AF65-F5344CB8AC3E}">
        <p14:creationId xmlns:p14="http://schemas.microsoft.com/office/powerpoint/2010/main" xmlns="" val="9151365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Verdana" pitchFamily="34" charset="0"/>
        <a:ea typeface="Verdana" pitchFamily="34" charset="0"/>
        <a:cs typeface="Verdana" pitchFamily="34" charset="0"/>
      </a:defRPr>
    </a:lvl1pPr>
    <a:lvl2pPr marL="457200" algn="l" defTabSz="914400" rtl="0" eaLnBrk="1" latinLnBrk="0" hangingPunct="1">
      <a:defRPr sz="1200" kern="1200">
        <a:solidFill>
          <a:schemeClr val="tx1"/>
        </a:solidFill>
        <a:latin typeface="Verdana" panose="020B0604030504040204" pitchFamily="34" charset="0"/>
        <a:ea typeface="+mn-ea"/>
        <a:cs typeface="+mn-cs"/>
      </a:defRPr>
    </a:lvl2pPr>
    <a:lvl3pPr marL="914400" algn="l" defTabSz="914400" rtl="0" eaLnBrk="1" latinLnBrk="0" hangingPunct="1">
      <a:defRPr sz="1200" kern="1200">
        <a:solidFill>
          <a:schemeClr val="tx1"/>
        </a:solidFill>
        <a:latin typeface="Verdana" panose="020B0604030504040204" pitchFamily="34" charset="0"/>
        <a:ea typeface="+mn-ea"/>
        <a:cs typeface="+mn-cs"/>
      </a:defRPr>
    </a:lvl3pPr>
    <a:lvl4pPr marL="1371600" algn="l" defTabSz="914400" rtl="0" eaLnBrk="1" latinLnBrk="0" hangingPunct="1">
      <a:defRPr sz="1200" kern="1200">
        <a:solidFill>
          <a:schemeClr val="tx1"/>
        </a:solidFill>
        <a:latin typeface="Verdana" panose="020B0604030504040204" pitchFamily="34" charset="0"/>
        <a:ea typeface="+mn-ea"/>
        <a:cs typeface="+mn-cs"/>
      </a:defRPr>
    </a:lvl4pPr>
    <a:lvl5pPr marL="1828800" algn="l" defTabSz="914400" rtl="0" eaLnBrk="1" latinLnBrk="0" hangingPunct="1">
      <a:defRPr sz="1200" kern="1200">
        <a:solidFill>
          <a:schemeClr val="tx1"/>
        </a:solidFill>
        <a:latin typeface="Verdana" panose="020B060403050404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10"/>
          </p:nvPr>
        </p:nvSpPr>
        <p:spPr/>
        <p:txBody>
          <a:bodyPr/>
          <a:lstStyle/>
          <a:p>
            <a:fld id="{219CC2FD-B32F-4992-A15B-F95E2E35C81B}" type="slidenum">
              <a:rPr lang="de-AT" smtClean="0"/>
              <a:pPr/>
              <a:t>1</a:t>
            </a:fld>
            <a:endParaRPr lang="de-AT" dirty="0"/>
          </a:p>
        </p:txBody>
      </p:sp>
    </p:spTree>
    <p:extLst>
      <p:ext uri="{BB962C8B-B14F-4D97-AF65-F5344CB8AC3E}">
        <p14:creationId xmlns:p14="http://schemas.microsoft.com/office/powerpoint/2010/main" xmlns="" val="39565955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noProof="0" dirty="0"/>
          </a:p>
        </p:txBody>
      </p:sp>
      <p:sp>
        <p:nvSpPr>
          <p:cNvPr id="4" name="Номер слайда 3"/>
          <p:cNvSpPr>
            <a:spLocks noGrp="1"/>
          </p:cNvSpPr>
          <p:nvPr>
            <p:ph type="sldNum" sz="quarter" idx="10"/>
          </p:nvPr>
        </p:nvSpPr>
        <p:spPr/>
        <p:txBody>
          <a:bodyPr/>
          <a:lstStyle/>
          <a:p>
            <a:fld id="{219CC2FD-B32F-4992-A15B-F95E2E35C81B}" type="slidenum">
              <a:rPr lang="de-AT" smtClean="0"/>
              <a:pPr/>
              <a:t>12</a:t>
            </a:fld>
            <a:endParaRPr lang="de-AT" dirty="0"/>
          </a:p>
        </p:txBody>
      </p:sp>
    </p:spTree>
    <p:extLst>
      <p:ext uri="{BB962C8B-B14F-4D97-AF65-F5344CB8AC3E}">
        <p14:creationId xmlns:p14="http://schemas.microsoft.com/office/powerpoint/2010/main" xmlns="" val="31962991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dirty="0"/>
          </a:p>
        </p:txBody>
      </p:sp>
      <p:sp>
        <p:nvSpPr>
          <p:cNvPr id="4" name="Номер слайда 3"/>
          <p:cNvSpPr>
            <a:spLocks noGrp="1"/>
          </p:cNvSpPr>
          <p:nvPr>
            <p:ph type="sldNum" sz="quarter" idx="10"/>
          </p:nvPr>
        </p:nvSpPr>
        <p:spPr/>
        <p:txBody>
          <a:bodyPr/>
          <a:lstStyle/>
          <a:p>
            <a:fld id="{219CC2FD-B32F-4992-A15B-F95E2E35C81B}" type="slidenum">
              <a:rPr lang="de-AT" smtClean="0"/>
              <a:pPr/>
              <a:t>13</a:t>
            </a:fld>
            <a:endParaRPr lang="de-AT" dirty="0"/>
          </a:p>
        </p:txBody>
      </p:sp>
    </p:spTree>
    <p:extLst>
      <p:ext uri="{BB962C8B-B14F-4D97-AF65-F5344CB8AC3E}">
        <p14:creationId xmlns:p14="http://schemas.microsoft.com/office/powerpoint/2010/main" xmlns="" val="29471382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dirty="0"/>
          </a:p>
        </p:txBody>
      </p:sp>
      <p:sp>
        <p:nvSpPr>
          <p:cNvPr id="4" name="Номер слайда 3"/>
          <p:cNvSpPr>
            <a:spLocks noGrp="1"/>
          </p:cNvSpPr>
          <p:nvPr>
            <p:ph type="sldNum" sz="quarter" idx="10"/>
          </p:nvPr>
        </p:nvSpPr>
        <p:spPr/>
        <p:txBody>
          <a:bodyPr/>
          <a:lstStyle/>
          <a:p>
            <a:fld id="{219CC2FD-B32F-4992-A15B-F95E2E35C81B}" type="slidenum">
              <a:rPr lang="de-AT" smtClean="0"/>
              <a:pPr/>
              <a:t>14</a:t>
            </a:fld>
            <a:endParaRPr lang="de-AT" dirty="0"/>
          </a:p>
        </p:txBody>
      </p:sp>
    </p:spTree>
    <p:extLst>
      <p:ext uri="{BB962C8B-B14F-4D97-AF65-F5344CB8AC3E}">
        <p14:creationId xmlns:p14="http://schemas.microsoft.com/office/powerpoint/2010/main" xmlns="" val="35873891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dirty="0"/>
          </a:p>
        </p:txBody>
      </p:sp>
      <p:sp>
        <p:nvSpPr>
          <p:cNvPr id="4" name="Номер слайда 3"/>
          <p:cNvSpPr>
            <a:spLocks noGrp="1"/>
          </p:cNvSpPr>
          <p:nvPr>
            <p:ph type="sldNum" sz="quarter" idx="10"/>
          </p:nvPr>
        </p:nvSpPr>
        <p:spPr/>
        <p:txBody>
          <a:bodyPr/>
          <a:lstStyle/>
          <a:p>
            <a:fld id="{219CC2FD-B32F-4992-A15B-F95E2E35C81B}" type="slidenum">
              <a:rPr lang="de-AT" smtClean="0"/>
              <a:pPr/>
              <a:t>15</a:t>
            </a:fld>
            <a:endParaRPr lang="de-AT" dirty="0"/>
          </a:p>
        </p:txBody>
      </p:sp>
    </p:spTree>
    <p:extLst>
      <p:ext uri="{BB962C8B-B14F-4D97-AF65-F5344CB8AC3E}">
        <p14:creationId xmlns:p14="http://schemas.microsoft.com/office/powerpoint/2010/main" xmlns="" val="9739100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10"/>
          </p:nvPr>
        </p:nvSpPr>
        <p:spPr/>
        <p:txBody>
          <a:bodyPr/>
          <a:lstStyle/>
          <a:p>
            <a:fld id="{219CC2FD-B32F-4992-A15B-F95E2E35C81B}" type="slidenum">
              <a:rPr lang="de-AT" smtClean="0"/>
              <a:pPr/>
              <a:t>16</a:t>
            </a:fld>
            <a:endParaRPr lang="de-AT" dirty="0"/>
          </a:p>
        </p:txBody>
      </p:sp>
    </p:spTree>
    <p:extLst>
      <p:ext uri="{BB962C8B-B14F-4D97-AF65-F5344CB8AC3E}">
        <p14:creationId xmlns:p14="http://schemas.microsoft.com/office/powerpoint/2010/main" xmlns="" val="21462397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uk-UA" noProof="0" dirty="0" smtClean="0"/>
              <a:t>Проблемно-орієнтований</a:t>
            </a:r>
            <a:r>
              <a:rPr lang="uk-UA" baseline="0" noProof="0" dirty="0" smtClean="0"/>
              <a:t> в</a:t>
            </a:r>
            <a:r>
              <a:rPr lang="uk-UA" noProof="0" dirty="0" smtClean="0"/>
              <a:t>ступ</a:t>
            </a:r>
          </a:p>
          <a:p>
            <a:r>
              <a:rPr lang="uk-UA" noProof="0" dirty="0" smtClean="0"/>
              <a:t>Приклад маркетингових досліджень</a:t>
            </a:r>
            <a:endParaRPr lang="uk-UA" noProof="0" dirty="0"/>
          </a:p>
        </p:txBody>
      </p:sp>
      <p:sp>
        <p:nvSpPr>
          <p:cNvPr id="4" name="Номер слайда 3"/>
          <p:cNvSpPr>
            <a:spLocks noGrp="1"/>
          </p:cNvSpPr>
          <p:nvPr>
            <p:ph type="sldNum" sz="quarter" idx="10"/>
          </p:nvPr>
        </p:nvSpPr>
        <p:spPr/>
        <p:txBody>
          <a:bodyPr/>
          <a:lstStyle/>
          <a:p>
            <a:fld id="{219CC2FD-B32F-4992-A15B-F95E2E35C81B}" type="slidenum">
              <a:rPr lang="de-AT" smtClean="0"/>
              <a:pPr/>
              <a:t>18</a:t>
            </a:fld>
            <a:endParaRPr lang="de-AT" dirty="0"/>
          </a:p>
        </p:txBody>
      </p:sp>
    </p:spTree>
    <p:extLst>
      <p:ext uri="{BB962C8B-B14F-4D97-AF65-F5344CB8AC3E}">
        <p14:creationId xmlns:p14="http://schemas.microsoft.com/office/powerpoint/2010/main" xmlns="" val="24705013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a:t>Die Unternehmerin Frau Müller betreibt seit 2010 das Einzelhandels-Schuhgeschäft „</a:t>
            </a:r>
            <a:r>
              <a:rPr lang="de-AT" dirty="0" err="1"/>
              <a:t>Shoe</a:t>
            </a:r>
            <a:r>
              <a:rPr lang="de-AT" dirty="0"/>
              <a:t> Zoo </a:t>
            </a:r>
            <a:r>
              <a:rPr lang="de-AT" dirty="0" err="1"/>
              <a:t>Gmbh</a:t>
            </a:r>
            <a:r>
              <a:rPr lang="de-AT" dirty="0"/>
              <a:t>“. Vor zwei Jahren hat sie die 4. Filiale in Wien eröffnet. 2017 ist ihr Umsatz aber plötzlich stark zurückgegangen. Frau Müller möchte dagegen etwas unternehmen. Aber wieso ist der Umsatz überhaupt zurückgegangen? Und was kann Frau Müller dagegen tun?</a:t>
            </a:r>
          </a:p>
        </p:txBody>
      </p:sp>
      <p:sp>
        <p:nvSpPr>
          <p:cNvPr id="4" name="Foliennummernplatzhalter 3"/>
          <p:cNvSpPr>
            <a:spLocks noGrp="1"/>
          </p:cNvSpPr>
          <p:nvPr>
            <p:ph type="sldNum" sz="quarter" idx="10"/>
          </p:nvPr>
        </p:nvSpPr>
        <p:spPr/>
        <p:txBody>
          <a:bodyPr/>
          <a:lstStyle/>
          <a:p>
            <a:fld id="{219CC2FD-B32F-4992-A15B-F95E2E35C81B}" type="slidenum">
              <a:rPr lang="de-AT" smtClean="0"/>
              <a:pPr/>
              <a:t>19</a:t>
            </a:fld>
            <a:endParaRPr lang="de-AT" dirty="0"/>
          </a:p>
        </p:txBody>
      </p:sp>
    </p:spTree>
    <p:extLst>
      <p:ext uri="{BB962C8B-B14F-4D97-AF65-F5344CB8AC3E}">
        <p14:creationId xmlns:p14="http://schemas.microsoft.com/office/powerpoint/2010/main" xmlns="" val="17000418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a:t>Beim Thema Marktforschung werden in der HAK vor allem die verschiedenen Methoden der Marktforschung sowie deren Vor- und Nachteile besprochen. Mithilfe des Problemorientierten Einstiegs kann sämtliche Theorie am Beispiel von Frau Müller besprochen werden. </a:t>
            </a:r>
          </a:p>
          <a:p>
            <a:endParaRPr lang="de-AT" dirty="0"/>
          </a:p>
          <a:p>
            <a:r>
              <a:rPr lang="de-AT" dirty="0"/>
              <a:t>Interne Daten: Umsatzberichte: welche Filialen, welche Produkte, welche Tageszeiten oder Wochentage?</a:t>
            </a:r>
          </a:p>
          <a:p>
            <a:r>
              <a:rPr lang="de-AT" dirty="0"/>
              <a:t>Externe Daten: Trends in der Schuhbranche, Entwicklung der Schuhumsätze in ganz Europa, Österreich, Entwicklung einzelner Produktkategorien, Entwicklung des Onlineshops </a:t>
            </a:r>
          </a:p>
          <a:p>
            <a:endParaRPr lang="de-AT" dirty="0"/>
          </a:p>
          <a:p>
            <a:r>
              <a:rPr lang="de-AT" dirty="0"/>
              <a:t>Annahme: Umsatzeinbruch auf eine Filiale zurückzuführen. Primärmarktforschung, um zu sehen, was da schiefläuft: Kundenbefragung (persönlich, telefonisch, schriftlich (basierend auf Kundenkarten-Kontakte), Beobachtung der Kunden (Verbleibdauer), Testkunden usw.</a:t>
            </a:r>
          </a:p>
        </p:txBody>
      </p:sp>
      <p:sp>
        <p:nvSpPr>
          <p:cNvPr id="4" name="Foliennummernplatzhalter 3"/>
          <p:cNvSpPr>
            <a:spLocks noGrp="1"/>
          </p:cNvSpPr>
          <p:nvPr>
            <p:ph type="sldNum" sz="quarter" idx="10"/>
          </p:nvPr>
        </p:nvSpPr>
        <p:spPr/>
        <p:txBody>
          <a:bodyPr/>
          <a:lstStyle/>
          <a:p>
            <a:fld id="{219CC2FD-B32F-4992-A15B-F95E2E35C81B}" type="slidenum">
              <a:rPr lang="de-AT" smtClean="0"/>
              <a:pPr/>
              <a:t>20</a:t>
            </a:fld>
            <a:endParaRPr lang="de-AT" dirty="0"/>
          </a:p>
        </p:txBody>
      </p:sp>
    </p:spTree>
    <p:extLst>
      <p:ext uri="{BB962C8B-B14F-4D97-AF65-F5344CB8AC3E}">
        <p14:creationId xmlns:p14="http://schemas.microsoft.com/office/powerpoint/2010/main" xmlns="" val="12833511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10"/>
          </p:nvPr>
        </p:nvSpPr>
        <p:spPr/>
        <p:txBody>
          <a:bodyPr/>
          <a:lstStyle/>
          <a:p>
            <a:fld id="{219CC2FD-B32F-4992-A15B-F95E2E35C81B}" type="slidenum">
              <a:rPr lang="de-AT" smtClean="0"/>
              <a:pPr/>
              <a:t>21</a:t>
            </a:fld>
            <a:endParaRPr lang="de-AT" dirty="0"/>
          </a:p>
        </p:txBody>
      </p:sp>
    </p:spTree>
    <p:extLst>
      <p:ext uri="{BB962C8B-B14F-4D97-AF65-F5344CB8AC3E}">
        <p14:creationId xmlns:p14="http://schemas.microsoft.com/office/powerpoint/2010/main" xmlns="" val="8928399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a:t>Häufig werden Zahlungsziele nicht eingehalten und Mahnungen ignoriert, für den Lieferanten bedeutet das Mahnwesen viel Aufwand und das Verrechnen von Mahnspesen und Verzugszinsen beeinträchtigt die Kundenbeziehungen</a:t>
            </a:r>
          </a:p>
          <a:p>
            <a:r>
              <a:rPr lang="de-AT" dirty="0"/>
              <a:t>Deshalb bevorzugen viele Lieferanten stattdessen einen lukrativen Nachlass für sofortige Zahlung (=Skonto) zu gewähren. Dieser wird bereits in die Verkaufspreise miteinkalkuliert.</a:t>
            </a:r>
          </a:p>
          <a:p>
            <a:endParaRPr lang="uk-UA" dirty="0" smtClean="0"/>
          </a:p>
          <a:p>
            <a:endParaRPr lang="de-AT" dirty="0"/>
          </a:p>
        </p:txBody>
      </p:sp>
      <p:sp>
        <p:nvSpPr>
          <p:cNvPr id="4" name="Foliennummernplatzhalter 3"/>
          <p:cNvSpPr>
            <a:spLocks noGrp="1"/>
          </p:cNvSpPr>
          <p:nvPr>
            <p:ph type="sldNum" sz="quarter" idx="10"/>
          </p:nvPr>
        </p:nvSpPr>
        <p:spPr/>
        <p:txBody>
          <a:bodyPr/>
          <a:lstStyle/>
          <a:p>
            <a:fld id="{219CC2FD-B32F-4992-A15B-F95E2E35C81B}" type="slidenum">
              <a:rPr lang="de-AT" smtClean="0"/>
              <a:pPr/>
              <a:t>22</a:t>
            </a:fld>
            <a:endParaRPr lang="de-AT" dirty="0"/>
          </a:p>
        </p:txBody>
      </p:sp>
    </p:spTree>
    <p:extLst>
      <p:ext uri="{BB962C8B-B14F-4D97-AF65-F5344CB8AC3E}">
        <p14:creationId xmlns:p14="http://schemas.microsoft.com/office/powerpoint/2010/main" xmlns="" val="36836778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dirty="0"/>
          </a:p>
        </p:txBody>
      </p:sp>
      <p:sp>
        <p:nvSpPr>
          <p:cNvPr id="4" name="Номер слайда 3"/>
          <p:cNvSpPr>
            <a:spLocks noGrp="1"/>
          </p:cNvSpPr>
          <p:nvPr>
            <p:ph type="sldNum" sz="quarter" idx="10"/>
          </p:nvPr>
        </p:nvSpPr>
        <p:spPr/>
        <p:txBody>
          <a:bodyPr/>
          <a:lstStyle/>
          <a:p>
            <a:fld id="{219CC2FD-B32F-4992-A15B-F95E2E35C81B}" type="slidenum">
              <a:rPr lang="de-AT" smtClean="0"/>
              <a:pPr/>
              <a:t>2</a:t>
            </a:fld>
            <a:endParaRPr lang="de-AT" dirty="0"/>
          </a:p>
        </p:txBody>
      </p:sp>
    </p:spTree>
    <p:extLst>
      <p:ext uri="{BB962C8B-B14F-4D97-AF65-F5344CB8AC3E}">
        <p14:creationId xmlns:p14="http://schemas.microsoft.com/office/powerpoint/2010/main" xmlns="" val="12236819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dirty="0"/>
          </a:p>
        </p:txBody>
      </p:sp>
      <p:sp>
        <p:nvSpPr>
          <p:cNvPr id="4" name="Номер слайда 3"/>
          <p:cNvSpPr>
            <a:spLocks noGrp="1"/>
          </p:cNvSpPr>
          <p:nvPr>
            <p:ph type="sldNum" sz="quarter" idx="10"/>
          </p:nvPr>
        </p:nvSpPr>
        <p:spPr/>
        <p:txBody>
          <a:bodyPr/>
          <a:lstStyle/>
          <a:p>
            <a:fld id="{219CC2FD-B32F-4992-A15B-F95E2E35C81B}" type="slidenum">
              <a:rPr lang="de-AT" smtClean="0"/>
              <a:pPr/>
              <a:t>23</a:t>
            </a:fld>
            <a:endParaRPr lang="de-AT" dirty="0"/>
          </a:p>
        </p:txBody>
      </p:sp>
    </p:spTree>
    <p:extLst>
      <p:ext uri="{BB962C8B-B14F-4D97-AF65-F5344CB8AC3E}">
        <p14:creationId xmlns:p14="http://schemas.microsoft.com/office/powerpoint/2010/main" xmlns="" val="42056084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10"/>
          </p:nvPr>
        </p:nvSpPr>
        <p:spPr/>
        <p:txBody>
          <a:bodyPr/>
          <a:lstStyle/>
          <a:p>
            <a:fld id="{219CC2FD-B32F-4992-A15B-F95E2E35C81B}" type="slidenum">
              <a:rPr lang="de-AT" smtClean="0"/>
              <a:pPr/>
              <a:t>24</a:t>
            </a:fld>
            <a:endParaRPr lang="de-AT" dirty="0"/>
          </a:p>
        </p:txBody>
      </p:sp>
    </p:spTree>
    <p:extLst>
      <p:ext uri="{BB962C8B-B14F-4D97-AF65-F5344CB8AC3E}">
        <p14:creationId xmlns:p14="http://schemas.microsoft.com/office/powerpoint/2010/main" xmlns="" val="338539583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a:t>Eva</a:t>
            </a:r>
            <a:r>
              <a:rPr lang="de-AT" baseline="0" dirty="0"/>
              <a:t> führt ein Geschäft in dem sie optische Brillen und Sonnenbrillen verkauft. Sie hat folgende Rechnung erhalten.</a:t>
            </a:r>
          </a:p>
          <a:p>
            <a:r>
              <a:rPr lang="de-AT" dirty="0"/>
              <a:t>Die Schüler</a:t>
            </a:r>
            <a:r>
              <a:rPr lang="de-AT" baseline="0" dirty="0"/>
              <a:t> werden gefragt: Wer ist der Käufer, wer der Verkäufer, was wurde gekauft, zu welchem Betrag, was sind die </a:t>
            </a:r>
            <a:r>
              <a:rPr lang="de-AT" baseline="0" dirty="0" err="1"/>
              <a:t>Zahlunsbedingungen</a:t>
            </a:r>
            <a:r>
              <a:rPr lang="de-AT" baseline="0" dirty="0"/>
              <a:t>. Erklärungen, was ist ein Skonto. </a:t>
            </a:r>
          </a:p>
          <a:p>
            <a:r>
              <a:rPr lang="de-AT" baseline="0" dirty="0"/>
              <a:t>Eva fragt sich nun, ob es sinnvoll ist diesen Skonto auszunutzen. Berechnung der Effektivverzinsung. Allgemeine Regel: Skonto entspricht immer einer hohen Verzinsung und sollte deshalb nach Möglichkeit ausgenutzt werden. Beispiel sie bezahlt am 30 März. Wie viel muss sie bezahlen? Wie viel muss sie bezahlen wenn sie den Betrag am 20. März überweist? Berechnung des Skontos.</a:t>
            </a:r>
          </a:p>
          <a:p>
            <a:endParaRPr lang="de-AT" baseline="0" dirty="0"/>
          </a:p>
          <a:p>
            <a:r>
              <a:rPr lang="de-AT" dirty="0" smtClean="0"/>
              <a:t>Der </a:t>
            </a:r>
            <a:r>
              <a:rPr lang="de-AT" dirty="0"/>
              <a:t>Vorteil für den Lieferanten liegt vor allem in der Verbesserung der eigenen Liquidität, also darin, dass er aufgrund des früheren Zahlungseingangs gegebenenfalls anfallenden, eigenen Zahlungsverpflichtungen schneller nachkommen kann. </a:t>
            </a:r>
            <a:endParaRPr lang="de-AT" baseline="0" dirty="0"/>
          </a:p>
          <a:p>
            <a:endParaRPr lang="uk-UA" dirty="0" smtClean="0"/>
          </a:p>
        </p:txBody>
      </p:sp>
      <p:sp>
        <p:nvSpPr>
          <p:cNvPr id="4" name="Foliennummernplatzhalter 3"/>
          <p:cNvSpPr>
            <a:spLocks noGrp="1"/>
          </p:cNvSpPr>
          <p:nvPr>
            <p:ph type="sldNum" sz="quarter" idx="10"/>
          </p:nvPr>
        </p:nvSpPr>
        <p:spPr/>
        <p:txBody>
          <a:bodyPr/>
          <a:lstStyle/>
          <a:p>
            <a:fld id="{219CC2FD-B32F-4992-A15B-F95E2E35C81B}" type="slidenum">
              <a:rPr lang="de-AT" smtClean="0"/>
              <a:pPr/>
              <a:t>25</a:t>
            </a:fld>
            <a:endParaRPr lang="de-AT" dirty="0"/>
          </a:p>
        </p:txBody>
      </p:sp>
    </p:spTree>
    <p:extLst>
      <p:ext uri="{BB962C8B-B14F-4D97-AF65-F5344CB8AC3E}">
        <p14:creationId xmlns:p14="http://schemas.microsoft.com/office/powerpoint/2010/main" xmlns="" val="104825690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10"/>
          </p:nvPr>
        </p:nvSpPr>
        <p:spPr/>
        <p:txBody>
          <a:bodyPr/>
          <a:lstStyle/>
          <a:p>
            <a:fld id="{219CC2FD-B32F-4992-A15B-F95E2E35C81B}" type="slidenum">
              <a:rPr lang="de-AT" smtClean="0"/>
              <a:pPr/>
              <a:t>26</a:t>
            </a:fld>
            <a:endParaRPr lang="de-AT" dirty="0"/>
          </a:p>
        </p:txBody>
      </p:sp>
    </p:spTree>
    <p:extLst>
      <p:ext uri="{BB962C8B-B14F-4D97-AF65-F5344CB8AC3E}">
        <p14:creationId xmlns:p14="http://schemas.microsoft.com/office/powerpoint/2010/main" xmlns="" val="320823265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10"/>
          </p:nvPr>
        </p:nvSpPr>
        <p:spPr/>
        <p:txBody>
          <a:bodyPr/>
          <a:lstStyle/>
          <a:p>
            <a:fld id="{219CC2FD-B32F-4992-A15B-F95E2E35C81B}" type="slidenum">
              <a:rPr lang="de-AT" smtClean="0"/>
              <a:pPr/>
              <a:t>27</a:t>
            </a:fld>
            <a:endParaRPr lang="de-AT" dirty="0"/>
          </a:p>
        </p:txBody>
      </p:sp>
    </p:spTree>
    <p:extLst>
      <p:ext uri="{BB962C8B-B14F-4D97-AF65-F5344CB8AC3E}">
        <p14:creationId xmlns:p14="http://schemas.microsoft.com/office/powerpoint/2010/main" xmlns="" val="16135330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10"/>
          </p:nvPr>
        </p:nvSpPr>
        <p:spPr/>
        <p:txBody>
          <a:bodyPr/>
          <a:lstStyle/>
          <a:p>
            <a:fld id="{219CC2FD-B32F-4992-A15B-F95E2E35C81B}" type="slidenum">
              <a:rPr lang="de-AT" smtClean="0"/>
              <a:pPr/>
              <a:t>28</a:t>
            </a:fld>
            <a:endParaRPr lang="de-AT" dirty="0"/>
          </a:p>
        </p:txBody>
      </p:sp>
    </p:spTree>
    <p:extLst>
      <p:ext uri="{BB962C8B-B14F-4D97-AF65-F5344CB8AC3E}">
        <p14:creationId xmlns:p14="http://schemas.microsoft.com/office/powerpoint/2010/main" xmlns="" val="189649632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AT" dirty="0">
                <a:sym typeface="Wingdings" panose="05000000000000000000" pitchFamily="2" charset="2"/>
              </a:rPr>
              <a:t>unterschiedliche Bezeichnungen der beiden Kurse </a:t>
            </a:r>
            <a:br>
              <a:rPr lang="de-AT" dirty="0">
                <a:sym typeface="Wingdings" panose="05000000000000000000" pitchFamily="2" charset="2"/>
              </a:rPr>
            </a:br>
            <a:r>
              <a:rPr lang="de-AT" dirty="0">
                <a:sym typeface="Wingdings" panose="05000000000000000000" pitchFamily="2" charset="2"/>
              </a:rPr>
              <a:t> Logik statt Auswendiglernen: die Bank möchte am Kauf/Verkauf von Fremdwährungen verdienen und daher kommt immer jener Kurs zur Anwendung, der für den Kunden schlechter ist. </a:t>
            </a:r>
            <a:endParaRPr lang="de-AT" dirty="0"/>
          </a:p>
          <a:p>
            <a:endParaRPr lang="de-AT" dirty="0"/>
          </a:p>
        </p:txBody>
      </p:sp>
      <p:sp>
        <p:nvSpPr>
          <p:cNvPr id="4" name="Foliennummernplatzhalter 3"/>
          <p:cNvSpPr>
            <a:spLocks noGrp="1"/>
          </p:cNvSpPr>
          <p:nvPr>
            <p:ph type="sldNum" sz="quarter" idx="10"/>
          </p:nvPr>
        </p:nvSpPr>
        <p:spPr/>
        <p:txBody>
          <a:bodyPr/>
          <a:lstStyle/>
          <a:p>
            <a:fld id="{219CC2FD-B32F-4992-A15B-F95E2E35C81B}" type="slidenum">
              <a:rPr lang="de-AT" smtClean="0"/>
              <a:pPr/>
              <a:t>29</a:t>
            </a:fld>
            <a:endParaRPr lang="de-AT" dirty="0"/>
          </a:p>
        </p:txBody>
      </p:sp>
    </p:spTree>
    <p:extLst>
      <p:ext uri="{BB962C8B-B14F-4D97-AF65-F5344CB8AC3E}">
        <p14:creationId xmlns:p14="http://schemas.microsoft.com/office/powerpoint/2010/main" xmlns="" val="94854059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10"/>
          </p:nvPr>
        </p:nvSpPr>
        <p:spPr/>
        <p:txBody>
          <a:bodyPr/>
          <a:lstStyle/>
          <a:p>
            <a:fld id="{219CC2FD-B32F-4992-A15B-F95E2E35C81B}" type="slidenum">
              <a:rPr lang="de-AT" smtClean="0"/>
              <a:pPr/>
              <a:t>31</a:t>
            </a:fld>
            <a:endParaRPr lang="de-AT" dirty="0"/>
          </a:p>
        </p:txBody>
      </p:sp>
    </p:spTree>
    <p:extLst>
      <p:ext uri="{BB962C8B-B14F-4D97-AF65-F5344CB8AC3E}">
        <p14:creationId xmlns:p14="http://schemas.microsoft.com/office/powerpoint/2010/main" xmlns="" val="16732664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10"/>
          </p:nvPr>
        </p:nvSpPr>
        <p:spPr/>
        <p:txBody>
          <a:bodyPr/>
          <a:lstStyle/>
          <a:p>
            <a:fld id="{219CC2FD-B32F-4992-A15B-F95E2E35C81B}" type="slidenum">
              <a:rPr lang="de-AT" smtClean="0"/>
              <a:pPr/>
              <a:t>3</a:t>
            </a:fld>
            <a:endParaRPr lang="de-AT" dirty="0"/>
          </a:p>
        </p:txBody>
      </p:sp>
    </p:spTree>
    <p:extLst>
      <p:ext uri="{BB962C8B-B14F-4D97-AF65-F5344CB8AC3E}">
        <p14:creationId xmlns:p14="http://schemas.microsoft.com/office/powerpoint/2010/main" xmlns="" val="38261559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dirty="0"/>
          </a:p>
        </p:txBody>
      </p:sp>
      <p:sp>
        <p:nvSpPr>
          <p:cNvPr id="4" name="Номер слайда 3"/>
          <p:cNvSpPr>
            <a:spLocks noGrp="1"/>
          </p:cNvSpPr>
          <p:nvPr>
            <p:ph type="sldNum" sz="quarter" idx="10"/>
          </p:nvPr>
        </p:nvSpPr>
        <p:spPr/>
        <p:txBody>
          <a:bodyPr/>
          <a:lstStyle/>
          <a:p>
            <a:fld id="{219CC2FD-B32F-4992-A15B-F95E2E35C81B}" type="slidenum">
              <a:rPr lang="de-AT" smtClean="0"/>
              <a:pPr/>
              <a:t>4</a:t>
            </a:fld>
            <a:endParaRPr lang="de-AT" dirty="0"/>
          </a:p>
        </p:txBody>
      </p:sp>
    </p:spTree>
    <p:extLst>
      <p:ext uri="{BB962C8B-B14F-4D97-AF65-F5344CB8AC3E}">
        <p14:creationId xmlns:p14="http://schemas.microsoft.com/office/powerpoint/2010/main" xmlns="" val="14172901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noProof="0" dirty="0"/>
          </a:p>
        </p:txBody>
      </p:sp>
      <p:sp>
        <p:nvSpPr>
          <p:cNvPr id="4" name="Номер слайда 3"/>
          <p:cNvSpPr>
            <a:spLocks noGrp="1"/>
          </p:cNvSpPr>
          <p:nvPr>
            <p:ph type="sldNum" sz="quarter" idx="10"/>
          </p:nvPr>
        </p:nvSpPr>
        <p:spPr/>
        <p:txBody>
          <a:bodyPr/>
          <a:lstStyle/>
          <a:p>
            <a:fld id="{219CC2FD-B32F-4992-A15B-F95E2E35C81B}" type="slidenum">
              <a:rPr lang="de-AT" smtClean="0"/>
              <a:pPr/>
              <a:t>6</a:t>
            </a:fld>
            <a:endParaRPr lang="de-AT" dirty="0"/>
          </a:p>
        </p:txBody>
      </p:sp>
    </p:spTree>
    <p:extLst>
      <p:ext uri="{BB962C8B-B14F-4D97-AF65-F5344CB8AC3E}">
        <p14:creationId xmlns:p14="http://schemas.microsoft.com/office/powerpoint/2010/main" xmlns="" val="25727043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dirty="0"/>
          </a:p>
        </p:txBody>
      </p:sp>
      <p:sp>
        <p:nvSpPr>
          <p:cNvPr id="4" name="Номер слайда 3"/>
          <p:cNvSpPr>
            <a:spLocks noGrp="1"/>
          </p:cNvSpPr>
          <p:nvPr>
            <p:ph type="sldNum" sz="quarter" idx="10"/>
          </p:nvPr>
        </p:nvSpPr>
        <p:spPr/>
        <p:txBody>
          <a:bodyPr/>
          <a:lstStyle/>
          <a:p>
            <a:fld id="{219CC2FD-B32F-4992-A15B-F95E2E35C81B}" type="slidenum">
              <a:rPr lang="de-AT" smtClean="0"/>
              <a:pPr/>
              <a:t>7</a:t>
            </a:fld>
            <a:endParaRPr lang="de-AT" dirty="0"/>
          </a:p>
        </p:txBody>
      </p:sp>
    </p:spTree>
    <p:extLst>
      <p:ext uri="{BB962C8B-B14F-4D97-AF65-F5344CB8AC3E}">
        <p14:creationId xmlns:p14="http://schemas.microsoft.com/office/powerpoint/2010/main" xmlns="" val="34786664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a:spcBef>
                <a:spcPts val="600"/>
              </a:spcBef>
            </a:pPr>
            <a:endParaRPr lang="uk-UA" dirty="0"/>
          </a:p>
        </p:txBody>
      </p:sp>
      <p:sp>
        <p:nvSpPr>
          <p:cNvPr id="4" name="Номер слайда 3"/>
          <p:cNvSpPr>
            <a:spLocks noGrp="1"/>
          </p:cNvSpPr>
          <p:nvPr>
            <p:ph type="sldNum" sz="quarter" idx="10"/>
          </p:nvPr>
        </p:nvSpPr>
        <p:spPr/>
        <p:txBody>
          <a:bodyPr/>
          <a:lstStyle/>
          <a:p>
            <a:fld id="{219CC2FD-B32F-4992-A15B-F95E2E35C81B}" type="slidenum">
              <a:rPr lang="de-AT" smtClean="0"/>
              <a:pPr/>
              <a:t>9</a:t>
            </a:fld>
            <a:endParaRPr lang="de-AT" dirty="0"/>
          </a:p>
        </p:txBody>
      </p:sp>
    </p:spTree>
    <p:extLst>
      <p:ext uri="{BB962C8B-B14F-4D97-AF65-F5344CB8AC3E}">
        <p14:creationId xmlns:p14="http://schemas.microsoft.com/office/powerpoint/2010/main" xmlns="" val="2850373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uk-UA" sz="1200" b="1" dirty="0" smtClean="0"/>
          </a:p>
        </p:txBody>
      </p:sp>
      <p:sp>
        <p:nvSpPr>
          <p:cNvPr id="4" name="Номер слайда 3"/>
          <p:cNvSpPr>
            <a:spLocks noGrp="1"/>
          </p:cNvSpPr>
          <p:nvPr>
            <p:ph type="sldNum" sz="quarter" idx="10"/>
          </p:nvPr>
        </p:nvSpPr>
        <p:spPr/>
        <p:txBody>
          <a:bodyPr/>
          <a:lstStyle/>
          <a:p>
            <a:fld id="{219CC2FD-B32F-4992-A15B-F95E2E35C81B}" type="slidenum">
              <a:rPr lang="de-AT" smtClean="0"/>
              <a:pPr/>
              <a:t>10</a:t>
            </a:fld>
            <a:endParaRPr lang="de-AT" dirty="0"/>
          </a:p>
        </p:txBody>
      </p:sp>
    </p:spTree>
    <p:extLst>
      <p:ext uri="{BB962C8B-B14F-4D97-AF65-F5344CB8AC3E}">
        <p14:creationId xmlns:p14="http://schemas.microsoft.com/office/powerpoint/2010/main" xmlns="" val="4715508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dirty="0"/>
          </a:p>
        </p:txBody>
      </p:sp>
      <p:sp>
        <p:nvSpPr>
          <p:cNvPr id="4" name="Номер слайда 3"/>
          <p:cNvSpPr>
            <a:spLocks noGrp="1"/>
          </p:cNvSpPr>
          <p:nvPr>
            <p:ph type="sldNum" sz="quarter" idx="10"/>
          </p:nvPr>
        </p:nvSpPr>
        <p:spPr/>
        <p:txBody>
          <a:bodyPr/>
          <a:lstStyle/>
          <a:p>
            <a:fld id="{219CC2FD-B32F-4992-A15B-F95E2E35C81B}" type="slidenum">
              <a:rPr lang="de-AT" smtClean="0"/>
              <a:pPr/>
              <a:t>11</a:t>
            </a:fld>
            <a:endParaRPr lang="de-AT" dirty="0"/>
          </a:p>
        </p:txBody>
      </p:sp>
    </p:spTree>
    <p:extLst>
      <p:ext uri="{BB962C8B-B14F-4D97-AF65-F5344CB8AC3E}">
        <p14:creationId xmlns:p14="http://schemas.microsoft.com/office/powerpoint/2010/main" xmlns="" val="311179748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foli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1" name="Gruppieren 10"/>
          <p:cNvGrpSpPr/>
          <p:nvPr userDrawn="1"/>
        </p:nvGrpSpPr>
        <p:grpSpPr>
          <a:xfrm>
            <a:off x="287338" y="603319"/>
            <a:ext cx="8552850" cy="2037600"/>
            <a:chOff x="287338" y="603319"/>
            <a:chExt cx="8552850" cy="2037600"/>
          </a:xfrm>
        </p:grpSpPr>
        <p:sp>
          <p:nvSpPr>
            <p:cNvPr id="14" name="Rechteck 13"/>
            <p:cNvSpPr/>
            <p:nvPr userDrawn="1"/>
          </p:nvSpPr>
          <p:spPr>
            <a:xfrm>
              <a:off x="6192000" y="603319"/>
              <a:ext cx="2648188" cy="2037600"/>
            </a:xfrm>
            <a:prstGeom prst="rect">
              <a:avLst/>
            </a:prstGeom>
            <a:solidFill>
              <a:schemeClr val="bg1"/>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de-AT" dirty="0"/>
            </a:p>
          </p:txBody>
        </p:sp>
        <p:sp>
          <p:nvSpPr>
            <p:cNvPr id="15" name="Rechteck 14"/>
            <p:cNvSpPr/>
            <p:nvPr userDrawn="1"/>
          </p:nvSpPr>
          <p:spPr bwMode="blackWhite">
            <a:xfrm>
              <a:off x="287338" y="603319"/>
              <a:ext cx="5904662" cy="2037600"/>
            </a:xfrm>
            <a:prstGeom prst="rect">
              <a:avLst/>
            </a:prstGeom>
            <a:solidFill>
              <a:srgbClr val="0096D3">
                <a:alpha val="89804"/>
              </a:srgbClr>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de-AT" dirty="0"/>
            </a:p>
          </p:txBody>
        </p:sp>
      </p:grpSp>
      <p:pic>
        <p:nvPicPr>
          <p:cNvPr id="16" name="Grafik 15">
            <a:extLst>
              <a:ext uri="{FF2B5EF4-FFF2-40B4-BE49-F238E27FC236}">
                <a16:creationId xmlns:a16="http://schemas.microsoft.com/office/drawing/2014/main" xmlns="" id="{BCE2647B-5073-4CAC-9C5E-8009FCC05365}"/>
              </a:ext>
            </a:extLst>
          </p:cNvPr>
          <p:cNvPicPr>
            <a:picLocks noChangeAspect="1"/>
          </p:cNvPicPr>
          <p:nvPr userDrawn="1"/>
        </p:nvPicPr>
        <p:blipFill>
          <a:blip r:embed="rId3" cstate="print"/>
          <a:stretch>
            <a:fillRect/>
          </a:stretch>
        </p:blipFill>
        <p:spPr>
          <a:xfrm>
            <a:off x="6579375" y="1065910"/>
            <a:ext cx="1849165" cy="975600"/>
          </a:xfrm>
          <a:prstGeom prst="rect">
            <a:avLst/>
          </a:prstGeom>
        </p:spPr>
      </p:pic>
      <p:sp>
        <p:nvSpPr>
          <p:cNvPr id="2" name="Titel 1"/>
          <p:cNvSpPr>
            <a:spLocks noGrp="1"/>
          </p:cNvSpPr>
          <p:nvPr userDrawn="1">
            <p:ph type="ctrTitle" hasCustomPrompt="1"/>
          </p:nvPr>
        </p:nvSpPr>
        <p:spPr bwMode="black">
          <a:xfrm>
            <a:off x="605406" y="1301365"/>
            <a:ext cx="5436000" cy="1026000"/>
          </a:xfrm>
          <a:prstGeom prst="rect">
            <a:avLst/>
          </a:prstGeom>
        </p:spPr>
        <p:txBody>
          <a:bodyPr tIns="0" anchor="ctr" anchorCtr="0">
            <a:noAutofit/>
          </a:bodyPr>
          <a:lstStyle>
            <a:lvl1pPr algn="l">
              <a:lnSpc>
                <a:spcPct val="100000"/>
              </a:lnSpc>
              <a:defRPr sz="3200" b="1" i="0" baseline="0">
                <a:solidFill>
                  <a:schemeClr val="bg1"/>
                </a:solidFill>
                <a:latin typeface="Georgia" charset="0"/>
                <a:ea typeface="Georgia" charset="0"/>
                <a:cs typeface="Georgia" charset="0"/>
              </a:defRPr>
            </a:lvl1pPr>
          </a:lstStyle>
          <a:p>
            <a:r>
              <a:rPr lang="de-AT" dirty="0"/>
              <a:t>Maximal zweizeiligen </a:t>
            </a:r>
            <a:br>
              <a:rPr lang="de-AT" dirty="0"/>
            </a:br>
            <a:r>
              <a:rPr lang="de-AT" dirty="0"/>
              <a:t>Titel eingeben</a:t>
            </a:r>
          </a:p>
        </p:txBody>
      </p:sp>
      <p:sp>
        <p:nvSpPr>
          <p:cNvPr id="3" name="Untertitel 2"/>
          <p:cNvSpPr>
            <a:spLocks noGrp="1"/>
          </p:cNvSpPr>
          <p:nvPr userDrawn="1">
            <p:ph type="subTitle" idx="1" hasCustomPrompt="1"/>
          </p:nvPr>
        </p:nvSpPr>
        <p:spPr bwMode="black">
          <a:xfrm>
            <a:off x="605406" y="993080"/>
            <a:ext cx="5436000" cy="351533"/>
          </a:xfrm>
        </p:spPr>
        <p:txBody>
          <a:bodyPr tIns="0" bIns="0">
            <a:noAutofit/>
          </a:bodyPr>
          <a:lstStyle>
            <a:lvl1pPr marL="0" indent="0" algn="l">
              <a:lnSpc>
                <a:spcPct val="100000"/>
              </a:lnSpc>
              <a:buNone/>
              <a:defRPr sz="1800" b="1" i="0">
                <a:solidFill>
                  <a:schemeClr val="tx1"/>
                </a:solidFill>
                <a:latin typeface="Verdana" charset="0"/>
                <a:ea typeface="Verdana" charset="0"/>
                <a:cs typeface="Verdana" charset="0"/>
              </a:defRPr>
            </a:lvl1pPr>
            <a:lvl2pPr marL="457153" indent="0" algn="ctr">
              <a:buNone/>
              <a:defRPr>
                <a:solidFill>
                  <a:schemeClr val="tx1">
                    <a:tint val="75000"/>
                  </a:schemeClr>
                </a:solidFill>
              </a:defRPr>
            </a:lvl2pPr>
            <a:lvl3pPr marL="914306" indent="0" algn="ctr">
              <a:buNone/>
              <a:defRPr>
                <a:solidFill>
                  <a:schemeClr val="tx1">
                    <a:tint val="75000"/>
                  </a:schemeClr>
                </a:solidFill>
              </a:defRPr>
            </a:lvl3pPr>
            <a:lvl4pPr marL="1371460" indent="0" algn="ctr">
              <a:buNone/>
              <a:defRPr>
                <a:solidFill>
                  <a:schemeClr val="tx1">
                    <a:tint val="75000"/>
                  </a:schemeClr>
                </a:solidFill>
              </a:defRPr>
            </a:lvl4pPr>
            <a:lvl5pPr marL="1828613" indent="0" algn="ctr">
              <a:buNone/>
              <a:defRPr>
                <a:solidFill>
                  <a:schemeClr val="tx1">
                    <a:tint val="75000"/>
                  </a:schemeClr>
                </a:solidFill>
              </a:defRPr>
            </a:lvl5pPr>
            <a:lvl6pPr marL="2285767" indent="0" algn="ctr">
              <a:buNone/>
              <a:defRPr>
                <a:solidFill>
                  <a:schemeClr val="tx1">
                    <a:tint val="75000"/>
                  </a:schemeClr>
                </a:solidFill>
              </a:defRPr>
            </a:lvl6pPr>
            <a:lvl7pPr marL="2742920" indent="0" algn="ctr">
              <a:buNone/>
              <a:defRPr>
                <a:solidFill>
                  <a:schemeClr val="tx1">
                    <a:tint val="75000"/>
                  </a:schemeClr>
                </a:solidFill>
              </a:defRPr>
            </a:lvl7pPr>
            <a:lvl8pPr marL="3200073" indent="0" algn="ctr">
              <a:buNone/>
              <a:defRPr>
                <a:solidFill>
                  <a:schemeClr val="tx1">
                    <a:tint val="75000"/>
                  </a:schemeClr>
                </a:solidFill>
              </a:defRPr>
            </a:lvl8pPr>
            <a:lvl9pPr marL="3657227" indent="0" algn="ctr">
              <a:buNone/>
              <a:defRPr>
                <a:solidFill>
                  <a:schemeClr val="tx1">
                    <a:tint val="75000"/>
                  </a:schemeClr>
                </a:solidFill>
              </a:defRPr>
            </a:lvl9pPr>
          </a:lstStyle>
          <a:p>
            <a:r>
              <a:rPr lang="de-AT" dirty="0"/>
              <a:t>Bei Bedarf Untertitel hier eingeben</a:t>
            </a:r>
          </a:p>
        </p:txBody>
      </p:sp>
      <p:sp>
        <p:nvSpPr>
          <p:cNvPr id="10" name="Textplatzhalter 9"/>
          <p:cNvSpPr>
            <a:spLocks noGrp="1"/>
          </p:cNvSpPr>
          <p:nvPr>
            <p:ph type="body" sz="quarter" idx="11"/>
          </p:nvPr>
        </p:nvSpPr>
        <p:spPr bwMode="white">
          <a:xfrm>
            <a:off x="287338" y="2941638"/>
            <a:ext cx="4284662" cy="620885"/>
          </a:xfrm>
          <a:solidFill>
            <a:schemeClr val="bg1">
              <a:alpha val="90000"/>
            </a:schemeClr>
          </a:solidFill>
        </p:spPr>
        <p:txBody>
          <a:bodyPr wrap="square" lIns="324000" tIns="216000" rIns="324000" bIns="216000" rtlCol="0" anchor="t" anchorCtr="0">
            <a:spAutoFit/>
          </a:bodyPr>
          <a:lstStyle>
            <a:lvl1pPr marL="0" indent="0">
              <a:buNone/>
              <a:defRPr lang="de-DE" sz="1200" baseline="0" dirty="0" smtClean="0"/>
            </a:lvl1pPr>
          </a:lstStyle>
          <a:p>
            <a:pPr marL="0" lvl="0" defTabSz="914400"/>
            <a:r>
              <a:rPr lang="de-DE"/>
              <a:t>Formatvorlagen des Textmasters bearbeiten</a:t>
            </a:r>
          </a:p>
        </p:txBody>
      </p:sp>
      <p:sp>
        <p:nvSpPr>
          <p:cNvPr id="12" name="Textplatzhalter 7"/>
          <p:cNvSpPr>
            <a:spLocks noGrp="1"/>
          </p:cNvSpPr>
          <p:nvPr>
            <p:ph type="body" sz="quarter" idx="12" hasCustomPrompt="1"/>
          </p:nvPr>
        </p:nvSpPr>
        <p:spPr bwMode="auto">
          <a:xfrm>
            <a:off x="457200" y="5426926"/>
            <a:ext cx="1638300" cy="243623"/>
          </a:xfrm>
        </p:spPr>
        <p:txBody>
          <a:bodyPr>
            <a:noAutofit/>
          </a:bodyPr>
          <a:lstStyle>
            <a:lvl1pPr marL="0" indent="0">
              <a:buNone/>
              <a:defRPr sz="900" cap="all" baseline="0">
                <a:solidFill>
                  <a:schemeClr val="bg1"/>
                </a:solidFill>
              </a:defRPr>
            </a:lvl1pPr>
            <a:lvl2pPr marL="266700" indent="0">
              <a:buNone/>
              <a:defRPr sz="1050"/>
            </a:lvl2pPr>
            <a:lvl3pPr marL="541338" indent="0">
              <a:buNone/>
              <a:defRPr sz="1050"/>
            </a:lvl3pPr>
            <a:lvl4pPr marL="808038" indent="0">
              <a:buNone/>
              <a:defRPr sz="1000"/>
            </a:lvl4pPr>
            <a:lvl5pPr marL="1077913" indent="0">
              <a:buNone/>
              <a:defRPr sz="1000"/>
            </a:lvl5pPr>
          </a:lstStyle>
          <a:p>
            <a:pPr lvl="0"/>
            <a:r>
              <a:rPr lang="de-AT" dirty="0"/>
              <a:t>Stand: </a:t>
            </a:r>
            <a:r>
              <a:rPr lang="de-AT" dirty="0" err="1"/>
              <a:t>xx.xx.xxxx</a:t>
            </a:r>
            <a:endParaRPr lang="de-AT" dirty="0"/>
          </a:p>
        </p:txBody>
      </p:sp>
      <p:pic>
        <p:nvPicPr>
          <p:cNvPr id="17" name="Grafik 16">
            <a:extLst>
              <a:ext uri="{FF2B5EF4-FFF2-40B4-BE49-F238E27FC236}">
                <a16:creationId xmlns:a16="http://schemas.microsoft.com/office/drawing/2014/main" xmlns="" id="{577A3717-F920-47F5-9A6A-43B4555D2448}"/>
              </a:ext>
            </a:extLst>
          </p:cNvPr>
          <p:cNvPicPr>
            <a:picLocks noChangeAspect="1"/>
          </p:cNvPicPr>
          <p:nvPr userDrawn="1"/>
        </p:nvPicPr>
        <p:blipFill>
          <a:blip r:embed="rId4" cstate="print">
            <a:extLst>
              <a:ext uri="{28A0092B-C50C-407E-A947-70E740481C1C}">
                <a14:useLocalDpi xmlns:a14="http://schemas.microsoft.com/office/drawing/2010/main" xmlns="" val="0"/>
              </a:ext>
            </a:extLst>
          </a:blip>
          <a:stretch>
            <a:fillRect/>
          </a:stretch>
        </p:blipFill>
        <p:spPr>
          <a:xfrm>
            <a:off x="6615113" y="5129960"/>
            <a:ext cx="1835942" cy="317581"/>
          </a:xfrm>
          <a:prstGeom prst="rect">
            <a:avLst/>
          </a:prstGeom>
        </p:spPr>
      </p:pic>
    </p:spTree>
    <p:extLst>
      <p:ext uri="{BB962C8B-B14F-4D97-AF65-F5344CB8AC3E}">
        <p14:creationId xmlns:p14="http://schemas.microsoft.com/office/powerpoint/2010/main" xmlns="" val="1096689772"/>
      </p:ext>
    </p:extLst>
  </p:cSld>
  <p:clrMapOvr>
    <a:masterClrMapping/>
  </p:clrMapOvr>
  <p:transition>
    <p:fade/>
  </p:transition>
  <p:extLst mod="1">
    <p:ext uri="{DCECCB84-F9BA-43D5-87BE-67443E8EF086}">
      <p15:sldGuideLst xmlns=""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Kapitelfolie">
    <p:spTree>
      <p:nvGrpSpPr>
        <p:cNvPr id="1" name=""/>
        <p:cNvGrpSpPr/>
        <p:nvPr/>
      </p:nvGrpSpPr>
      <p:grpSpPr>
        <a:xfrm>
          <a:off x="0" y="0"/>
          <a:ext cx="0" cy="0"/>
          <a:chOff x="0" y="0"/>
          <a:chExt cx="0" cy="0"/>
        </a:xfrm>
      </p:grpSpPr>
      <p:grpSp>
        <p:nvGrpSpPr>
          <p:cNvPr id="21" name="Gruppieren 20"/>
          <p:cNvGrpSpPr/>
          <p:nvPr userDrawn="1"/>
        </p:nvGrpSpPr>
        <p:grpSpPr>
          <a:xfrm>
            <a:off x="287338" y="603319"/>
            <a:ext cx="8552850" cy="2037600"/>
            <a:chOff x="287338" y="603319"/>
            <a:chExt cx="8552850" cy="2037600"/>
          </a:xfrm>
        </p:grpSpPr>
        <p:sp>
          <p:nvSpPr>
            <p:cNvPr id="22" name="Rechteck 21"/>
            <p:cNvSpPr/>
            <p:nvPr userDrawn="1"/>
          </p:nvSpPr>
          <p:spPr>
            <a:xfrm>
              <a:off x="6192000" y="603319"/>
              <a:ext cx="2648188" cy="2037600"/>
            </a:xfrm>
            <a:prstGeom prst="rect">
              <a:avLst/>
            </a:prstGeom>
            <a:solidFill>
              <a:schemeClr val="bg1"/>
            </a:solidFill>
            <a:ln>
              <a:solidFill>
                <a:schemeClr val="accent1"/>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de-AT" dirty="0"/>
            </a:p>
          </p:txBody>
        </p:sp>
        <p:sp>
          <p:nvSpPr>
            <p:cNvPr id="23" name="Rechteck 22"/>
            <p:cNvSpPr/>
            <p:nvPr userDrawn="1"/>
          </p:nvSpPr>
          <p:spPr bwMode="blackWhite">
            <a:xfrm>
              <a:off x="287338" y="603319"/>
              <a:ext cx="5904662" cy="2037600"/>
            </a:xfrm>
            <a:prstGeom prst="rect">
              <a:avLst/>
            </a:prstGeom>
            <a:solidFill>
              <a:srgbClr val="0096D3"/>
            </a:solidFill>
            <a:ln>
              <a:solidFill>
                <a:schemeClr val="accent1"/>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de-AT" dirty="0"/>
            </a:p>
          </p:txBody>
        </p:sp>
      </p:grpSp>
      <p:sp>
        <p:nvSpPr>
          <p:cNvPr id="14" name="Textplatzhalter 9"/>
          <p:cNvSpPr>
            <a:spLocks noGrp="1"/>
          </p:cNvSpPr>
          <p:nvPr>
            <p:ph type="body" sz="quarter" idx="11"/>
          </p:nvPr>
        </p:nvSpPr>
        <p:spPr bwMode="white">
          <a:xfrm>
            <a:off x="287338" y="2941638"/>
            <a:ext cx="4284662" cy="620885"/>
          </a:xfrm>
          <a:solidFill>
            <a:schemeClr val="bg1">
              <a:alpha val="90000"/>
            </a:schemeClr>
          </a:solidFill>
        </p:spPr>
        <p:txBody>
          <a:bodyPr wrap="square" lIns="324000" tIns="216000" rIns="324000" bIns="216000" rtlCol="0" anchor="t" anchorCtr="0">
            <a:spAutoFit/>
          </a:bodyPr>
          <a:lstStyle>
            <a:lvl1pPr marL="0" indent="0">
              <a:buNone/>
              <a:defRPr lang="de-DE" sz="1200" dirty="0" smtClean="0"/>
            </a:lvl1pPr>
          </a:lstStyle>
          <a:p>
            <a:pPr marL="0" lvl="0" defTabSz="914400"/>
            <a:r>
              <a:rPr lang="de-DE"/>
              <a:t>Formatvorlagen des Textmasters bearbeiten</a:t>
            </a:r>
          </a:p>
        </p:txBody>
      </p:sp>
      <p:sp>
        <p:nvSpPr>
          <p:cNvPr id="13" name="Titel 1"/>
          <p:cNvSpPr>
            <a:spLocks noGrp="1"/>
          </p:cNvSpPr>
          <p:nvPr>
            <p:ph type="ctrTitle" hasCustomPrompt="1"/>
          </p:nvPr>
        </p:nvSpPr>
        <p:spPr bwMode="black">
          <a:xfrm>
            <a:off x="605406" y="1301365"/>
            <a:ext cx="5436000" cy="1026000"/>
          </a:xfrm>
          <a:prstGeom prst="rect">
            <a:avLst/>
          </a:prstGeom>
        </p:spPr>
        <p:txBody>
          <a:bodyPr tIns="0" anchor="ctr" anchorCtr="0">
            <a:noAutofit/>
          </a:bodyPr>
          <a:lstStyle>
            <a:lvl1pPr algn="l">
              <a:lnSpc>
                <a:spcPct val="100000"/>
              </a:lnSpc>
              <a:defRPr sz="2800" b="1" i="0" baseline="0">
                <a:solidFill>
                  <a:schemeClr val="bg1"/>
                </a:solidFill>
                <a:latin typeface="Georgia" charset="0"/>
                <a:ea typeface="Georgia" charset="0"/>
                <a:cs typeface="Georgia" charset="0"/>
              </a:defRPr>
            </a:lvl1pPr>
          </a:lstStyle>
          <a:p>
            <a:r>
              <a:rPr lang="de-AT" dirty="0"/>
              <a:t>Maximal zweizeiligen </a:t>
            </a:r>
            <a:br>
              <a:rPr lang="de-AT" dirty="0"/>
            </a:br>
            <a:r>
              <a:rPr lang="de-AT" dirty="0"/>
              <a:t>Titel eingeben</a:t>
            </a:r>
          </a:p>
        </p:txBody>
      </p:sp>
      <p:sp>
        <p:nvSpPr>
          <p:cNvPr id="2" name="Datumsplatzhalter 1"/>
          <p:cNvSpPr>
            <a:spLocks noGrp="1"/>
          </p:cNvSpPr>
          <p:nvPr>
            <p:ph type="dt" sz="half" idx="13"/>
          </p:nvPr>
        </p:nvSpPr>
        <p:spPr>
          <a:xfrm>
            <a:off x="5745181" y="5412059"/>
            <a:ext cx="987407" cy="258085"/>
          </a:xfrm>
          <a:prstGeom prst="rect">
            <a:avLst/>
          </a:prstGeom>
        </p:spPr>
        <p:txBody>
          <a:bodyPr/>
          <a:lstStyle/>
          <a:p>
            <a:endParaRPr lang="de-AT" dirty="0"/>
          </a:p>
        </p:txBody>
      </p:sp>
      <p:sp>
        <p:nvSpPr>
          <p:cNvPr id="3" name="Fußzeilenplatzhalter 2"/>
          <p:cNvSpPr>
            <a:spLocks noGrp="1"/>
          </p:cNvSpPr>
          <p:nvPr>
            <p:ph type="ftr" sz="quarter" idx="14"/>
          </p:nvPr>
        </p:nvSpPr>
        <p:spPr>
          <a:xfrm>
            <a:off x="1354561" y="5412059"/>
            <a:ext cx="3217443" cy="258085"/>
          </a:xfrm>
          <a:prstGeom prst="rect">
            <a:avLst/>
          </a:prstGeom>
        </p:spPr>
        <p:txBody>
          <a:bodyPr/>
          <a:lstStyle/>
          <a:p>
            <a:endParaRPr lang="de-AT" dirty="0"/>
          </a:p>
        </p:txBody>
      </p:sp>
      <p:sp>
        <p:nvSpPr>
          <p:cNvPr id="6" name="Foliennummernplatzhalter 5"/>
          <p:cNvSpPr>
            <a:spLocks noGrp="1"/>
          </p:cNvSpPr>
          <p:nvPr>
            <p:ph type="sldNum" sz="quarter" idx="15"/>
          </p:nvPr>
        </p:nvSpPr>
        <p:spPr/>
        <p:txBody>
          <a:bodyPr/>
          <a:lstStyle/>
          <a:p>
            <a:r>
              <a:rPr lang="de-AT" dirty="0"/>
              <a:t>SEITE </a:t>
            </a:r>
            <a:fld id="{BE3DC40E-DBBE-4E2D-9EEC-FBF0DA0E9179}" type="slidenum">
              <a:rPr lang="de-AT" smtClean="0"/>
              <a:pPr/>
              <a:t>‹#›</a:t>
            </a:fld>
            <a:endParaRPr lang="de-AT" dirty="0"/>
          </a:p>
        </p:txBody>
      </p:sp>
      <p:pic>
        <p:nvPicPr>
          <p:cNvPr id="15" name="Grafik 14">
            <a:extLst>
              <a:ext uri="{FF2B5EF4-FFF2-40B4-BE49-F238E27FC236}">
                <a16:creationId xmlns:a16="http://schemas.microsoft.com/office/drawing/2014/main" xmlns="" id="{181D7EAB-0BA7-4E01-91B2-EC9EF18DB6A6}"/>
              </a:ext>
            </a:extLst>
          </p:cNvPr>
          <p:cNvPicPr>
            <a:picLocks noChangeAspect="1"/>
          </p:cNvPicPr>
          <p:nvPr userDrawn="1"/>
        </p:nvPicPr>
        <p:blipFill>
          <a:blip r:embed="rId2" cstate="print"/>
          <a:stretch>
            <a:fillRect/>
          </a:stretch>
        </p:blipFill>
        <p:spPr>
          <a:xfrm>
            <a:off x="6579375" y="1065910"/>
            <a:ext cx="1849165" cy="975600"/>
          </a:xfrm>
          <a:prstGeom prst="rect">
            <a:avLst/>
          </a:prstGeom>
        </p:spPr>
      </p:pic>
      <p:pic>
        <p:nvPicPr>
          <p:cNvPr id="12" name="Grafik 11">
            <a:extLst>
              <a:ext uri="{FF2B5EF4-FFF2-40B4-BE49-F238E27FC236}">
                <a16:creationId xmlns:a16="http://schemas.microsoft.com/office/drawing/2014/main" xmlns="" id="{7E0998BC-97DF-4E25-87DA-15ED5E16C46A}"/>
              </a:ext>
            </a:extLst>
          </p:cNvPr>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7567613" y="5351511"/>
            <a:ext cx="1318058" cy="228552"/>
          </a:xfrm>
          <a:prstGeom prst="rect">
            <a:avLst/>
          </a:prstGeom>
        </p:spPr>
      </p:pic>
    </p:spTree>
    <p:extLst>
      <p:ext uri="{BB962C8B-B14F-4D97-AF65-F5344CB8AC3E}">
        <p14:creationId xmlns:p14="http://schemas.microsoft.com/office/powerpoint/2010/main" xmlns="" val="3772976733"/>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Kapitelfolie kurz">
    <p:spTree>
      <p:nvGrpSpPr>
        <p:cNvPr id="1" name=""/>
        <p:cNvGrpSpPr/>
        <p:nvPr/>
      </p:nvGrpSpPr>
      <p:grpSpPr>
        <a:xfrm>
          <a:off x="0" y="0"/>
          <a:ext cx="0" cy="0"/>
          <a:chOff x="0" y="0"/>
          <a:chExt cx="0" cy="0"/>
        </a:xfrm>
      </p:grpSpPr>
      <p:grpSp>
        <p:nvGrpSpPr>
          <p:cNvPr id="13" name="Gruppieren 12"/>
          <p:cNvGrpSpPr/>
          <p:nvPr userDrawn="1"/>
        </p:nvGrpSpPr>
        <p:grpSpPr>
          <a:xfrm>
            <a:off x="287338" y="603319"/>
            <a:ext cx="8552850" cy="1731679"/>
            <a:chOff x="287338" y="603319"/>
            <a:chExt cx="8552850" cy="2037600"/>
          </a:xfrm>
        </p:grpSpPr>
        <p:sp>
          <p:nvSpPr>
            <p:cNvPr id="15" name="Rechteck 14"/>
            <p:cNvSpPr/>
            <p:nvPr userDrawn="1"/>
          </p:nvSpPr>
          <p:spPr>
            <a:xfrm>
              <a:off x="6192000" y="603319"/>
              <a:ext cx="2648188" cy="2037600"/>
            </a:xfrm>
            <a:prstGeom prst="rect">
              <a:avLst/>
            </a:prstGeom>
            <a:solidFill>
              <a:schemeClr val="bg1"/>
            </a:solidFill>
            <a:ln>
              <a:solidFill>
                <a:schemeClr val="accent1"/>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de-AT" dirty="0"/>
            </a:p>
          </p:txBody>
        </p:sp>
        <p:sp>
          <p:nvSpPr>
            <p:cNvPr id="17" name="Rechteck 16"/>
            <p:cNvSpPr/>
            <p:nvPr userDrawn="1"/>
          </p:nvSpPr>
          <p:spPr bwMode="blackWhite">
            <a:xfrm>
              <a:off x="287338" y="603319"/>
              <a:ext cx="5904662" cy="2037600"/>
            </a:xfrm>
            <a:prstGeom prst="rect">
              <a:avLst/>
            </a:prstGeom>
            <a:solidFill>
              <a:srgbClr val="0096D3"/>
            </a:solidFill>
            <a:ln>
              <a:solidFill>
                <a:schemeClr val="accent1"/>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de-AT" dirty="0"/>
            </a:p>
          </p:txBody>
        </p:sp>
      </p:grpSp>
      <p:sp>
        <p:nvSpPr>
          <p:cNvPr id="2" name="Titel 1"/>
          <p:cNvSpPr>
            <a:spLocks noGrp="1"/>
          </p:cNvSpPr>
          <p:nvPr>
            <p:ph type="ctrTitle" hasCustomPrompt="1"/>
          </p:nvPr>
        </p:nvSpPr>
        <p:spPr bwMode="black">
          <a:xfrm>
            <a:off x="605407" y="1302593"/>
            <a:ext cx="5436000" cy="516714"/>
          </a:xfrm>
          <a:prstGeom prst="rect">
            <a:avLst/>
          </a:prstGeom>
        </p:spPr>
        <p:txBody>
          <a:bodyPr tIns="0" anchor="b" anchorCtr="0">
            <a:noAutofit/>
          </a:bodyPr>
          <a:lstStyle>
            <a:lvl1pPr algn="l">
              <a:lnSpc>
                <a:spcPct val="100000"/>
              </a:lnSpc>
              <a:defRPr sz="2800" b="1" i="0" baseline="0">
                <a:solidFill>
                  <a:schemeClr val="bg1"/>
                </a:solidFill>
                <a:latin typeface="Georgia" charset="0"/>
                <a:ea typeface="Georgia" charset="0"/>
                <a:cs typeface="Georgia" charset="0"/>
              </a:defRPr>
            </a:lvl1pPr>
          </a:lstStyle>
          <a:p>
            <a:r>
              <a:rPr lang="de-AT" dirty="0"/>
              <a:t>Einzeiligen Titel eingeben</a:t>
            </a:r>
          </a:p>
        </p:txBody>
      </p:sp>
      <p:sp>
        <p:nvSpPr>
          <p:cNvPr id="14" name="Textplatzhalter 9"/>
          <p:cNvSpPr>
            <a:spLocks noGrp="1"/>
          </p:cNvSpPr>
          <p:nvPr>
            <p:ph type="body" sz="quarter" idx="11"/>
          </p:nvPr>
        </p:nvSpPr>
        <p:spPr bwMode="white">
          <a:xfrm>
            <a:off x="287338" y="2642907"/>
            <a:ext cx="4284662" cy="620885"/>
          </a:xfrm>
          <a:solidFill>
            <a:schemeClr val="bg1">
              <a:alpha val="90000"/>
            </a:schemeClr>
          </a:solidFill>
        </p:spPr>
        <p:txBody>
          <a:bodyPr wrap="square" lIns="324000" tIns="216000" rIns="324000" bIns="216000" rtlCol="0" anchor="t" anchorCtr="0">
            <a:spAutoFit/>
          </a:bodyPr>
          <a:lstStyle>
            <a:lvl1pPr marL="0" indent="0">
              <a:buNone/>
              <a:defRPr lang="de-DE" sz="1200" dirty="0" smtClean="0"/>
            </a:lvl1pPr>
          </a:lstStyle>
          <a:p>
            <a:pPr marL="0" lvl="0" defTabSz="914400"/>
            <a:r>
              <a:rPr lang="de-DE"/>
              <a:t>Formatvorlagen des Textmasters bearbeiten</a:t>
            </a:r>
          </a:p>
        </p:txBody>
      </p:sp>
      <p:sp>
        <p:nvSpPr>
          <p:cNvPr id="4" name="Date Placeholder 3"/>
          <p:cNvSpPr>
            <a:spLocks noGrp="1"/>
          </p:cNvSpPr>
          <p:nvPr>
            <p:ph type="dt" sz="half" idx="12"/>
          </p:nvPr>
        </p:nvSpPr>
        <p:spPr>
          <a:xfrm>
            <a:off x="5745181" y="5412059"/>
            <a:ext cx="987407" cy="258085"/>
          </a:xfrm>
          <a:prstGeom prst="rect">
            <a:avLst/>
          </a:prstGeom>
        </p:spPr>
        <p:txBody>
          <a:bodyPr/>
          <a:lstStyle/>
          <a:p>
            <a:endParaRPr lang="de-AT" dirty="0"/>
          </a:p>
        </p:txBody>
      </p:sp>
      <p:sp>
        <p:nvSpPr>
          <p:cNvPr id="5" name="Footer Placeholder 4"/>
          <p:cNvSpPr>
            <a:spLocks noGrp="1"/>
          </p:cNvSpPr>
          <p:nvPr>
            <p:ph type="ftr" sz="quarter" idx="13"/>
          </p:nvPr>
        </p:nvSpPr>
        <p:spPr>
          <a:xfrm>
            <a:off x="1354561" y="5412059"/>
            <a:ext cx="3217443" cy="258085"/>
          </a:xfrm>
          <a:prstGeom prst="rect">
            <a:avLst/>
          </a:prstGeom>
        </p:spPr>
        <p:txBody>
          <a:bodyPr/>
          <a:lstStyle/>
          <a:p>
            <a:endParaRPr lang="de-AT" dirty="0"/>
          </a:p>
        </p:txBody>
      </p:sp>
      <p:sp>
        <p:nvSpPr>
          <p:cNvPr id="6" name="Slide Number Placeholder 5"/>
          <p:cNvSpPr>
            <a:spLocks noGrp="1"/>
          </p:cNvSpPr>
          <p:nvPr>
            <p:ph type="sldNum" sz="quarter" idx="14"/>
          </p:nvPr>
        </p:nvSpPr>
        <p:spPr/>
        <p:txBody>
          <a:bodyPr/>
          <a:lstStyle/>
          <a:p>
            <a:r>
              <a:rPr lang="de-AT" dirty="0"/>
              <a:t>SEITE </a:t>
            </a:r>
            <a:fld id="{BE3DC40E-DBBE-4E2D-9EEC-FBF0DA0E9179}" type="slidenum">
              <a:rPr lang="de-AT" smtClean="0"/>
              <a:pPr/>
              <a:t>‹#›</a:t>
            </a:fld>
            <a:endParaRPr lang="de-AT" dirty="0"/>
          </a:p>
        </p:txBody>
      </p:sp>
      <p:pic>
        <p:nvPicPr>
          <p:cNvPr id="16" name="Grafik 15">
            <a:extLst>
              <a:ext uri="{FF2B5EF4-FFF2-40B4-BE49-F238E27FC236}">
                <a16:creationId xmlns:a16="http://schemas.microsoft.com/office/drawing/2014/main" xmlns="" id="{8CE3C7E9-F05D-4DB6-844F-097DC39A0AE4}"/>
              </a:ext>
            </a:extLst>
          </p:cNvPr>
          <p:cNvPicPr>
            <a:picLocks noChangeAspect="1"/>
          </p:cNvPicPr>
          <p:nvPr userDrawn="1"/>
        </p:nvPicPr>
        <p:blipFill>
          <a:blip r:embed="rId2" cstate="print"/>
          <a:stretch>
            <a:fillRect/>
          </a:stretch>
        </p:blipFill>
        <p:spPr>
          <a:xfrm>
            <a:off x="6579375" y="1065910"/>
            <a:ext cx="1849165" cy="975600"/>
          </a:xfrm>
          <a:prstGeom prst="rect">
            <a:avLst/>
          </a:prstGeom>
        </p:spPr>
      </p:pic>
      <p:pic>
        <p:nvPicPr>
          <p:cNvPr id="12" name="Grafik 11">
            <a:extLst>
              <a:ext uri="{FF2B5EF4-FFF2-40B4-BE49-F238E27FC236}">
                <a16:creationId xmlns:a16="http://schemas.microsoft.com/office/drawing/2014/main" xmlns="" id="{0DCF4C52-7450-4216-AD35-23E4508F83AD}"/>
              </a:ext>
            </a:extLst>
          </p:cNvPr>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7567613" y="5351511"/>
            <a:ext cx="1318058" cy="228552"/>
          </a:xfrm>
          <a:prstGeom prst="rect">
            <a:avLst/>
          </a:prstGeom>
        </p:spPr>
      </p:pic>
    </p:spTree>
    <p:extLst>
      <p:ext uri="{BB962C8B-B14F-4D97-AF65-F5344CB8AC3E}">
        <p14:creationId xmlns:p14="http://schemas.microsoft.com/office/powerpoint/2010/main" xmlns="" val="4164094613"/>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Nur Titel">
    <p:spTree>
      <p:nvGrpSpPr>
        <p:cNvPr id="1" name=""/>
        <p:cNvGrpSpPr/>
        <p:nvPr/>
      </p:nvGrpSpPr>
      <p:grpSpPr>
        <a:xfrm>
          <a:off x="0" y="0"/>
          <a:ext cx="0" cy="0"/>
          <a:chOff x="0" y="0"/>
          <a:chExt cx="0" cy="0"/>
        </a:xfrm>
      </p:grpSpPr>
      <p:sp>
        <p:nvSpPr>
          <p:cNvPr id="7" name="Inhaltsplatzhalter 6"/>
          <p:cNvSpPr>
            <a:spLocks noGrp="1"/>
          </p:cNvSpPr>
          <p:nvPr>
            <p:ph sz="quarter" idx="10" hasCustomPrompt="1"/>
          </p:nvPr>
        </p:nvSpPr>
        <p:spPr>
          <a:xfrm>
            <a:off x="468316" y="1344613"/>
            <a:ext cx="8210547" cy="4370387"/>
          </a:xfrm>
        </p:spPr>
        <p:txBody>
          <a:bodyPr/>
          <a:lstStyle>
            <a:lvl1pPr>
              <a:buNone/>
              <a:defRPr/>
            </a:lvl1pPr>
          </a:lstStyle>
          <a:p>
            <a:pPr lvl="0"/>
            <a:r>
              <a:rPr lang="de-AT" dirty="0"/>
              <a:t>Platzhalter für Objekte</a:t>
            </a:r>
          </a:p>
        </p:txBody>
      </p:sp>
      <p:sp>
        <p:nvSpPr>
          <p:cNvPr id="8" name="Rechteck 7"/>
          <p:cNvSpPr/>
          <p:nvPr userDrawn="1"/>
        </p:nvSpPr>
        <p:spPr bwMode="gray">
          <a:xfrm>
            <a:off x="0" y="1043522"/>
            <a:ext cx="9144000" cy="25200"/>
          </a:xfrm>
          <a:prstGeom prst="rect">
            <a:avLst/>
          </a:prstGeom>
          <a:solidFill>
            <a:srgbClr val="0C9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dirty="0"/>
              <a:t>      </a:t>
            </a:r>
          </a:p>
        </p:txBody>
      </p:sp>
      <p:sp>
        <p:nvSpPr>
          <p:cNvPr id="2" name="Titel 1"/>
          <p:cNvSpPr>
            <a:spLocks noGrp="1"/>
          </p:cNvSpPr>
          <p:nvPr>
            <p:ph type="title"/>
          </p:nvPr>
        </p:nvSpPr>
        <p:spPr/>
        <p:txBody>
          <a:bodyPr/>
          <a:lstStyle/>
          <a:p>
            <a:r>
              <a:rPr lang="de-DE"/>
              <a:t>Titelmasterformat durch Klicken bearbeiten</a:t>
            </a:r>
            <a:endParaRPr lang="de-AT" dirty="0"/>
          </a:p>
        </p:txBody>
      </p:sp>
      <p:pic>
        <p:nvPicPr>
          <p:cNvPr id="6" name="Grafik 5">
            <a:extLst>
              <a:ext uri="{FF2B5EF4-FFF2-40B4-BE49-F238E27FC236}">
                <a16:creationId xmlns:a16="http://schemas.microsoft.com/office/drawing/2014/main" xmlns="" id="{13B1CA4E-C398-49A1-9CD7-D9ACEA72DBE3}"/>
              </a:ext>
            </a:extLst>
          </p:cNvPr>
          <p:cNvPicPr>
            <a:picLocks noChangeAspect="1"/>
          </p:cNvPicPr>
          <p:nvPr userDrawn="1"/>
        </p:nvPicPr>
        <p:blipFill>
          <a:blip r:embed="rId2" cstate="print"/>
          <a:stretch>
            <a:fillRect/>
          </a:stretch>
        </p:blipFill>
        <p:spPr>
          <a:xfrm>
            <a:off x="7711621" y="288569"/>
            <a:ext cx="1170000" cy="617280"/>
          </a:xfrm>
          <a:prstGeom prst="rect">
            <a:avLst/>
          </a:prstGeom>
        </p:spPr>
      </p:pic>
      <p:sp>
        <p:nvSpPr>
          <p:cNvPr id="10" name="Foliennummernplatzhalter 9">
            <a:extLst>
              <a:ext uri="{FF2B5EF4-FFF2-40B4-BE49-F238E27FC236}">
                <a16:creationId xmlns:a16="http://schemas.microsoft.com/office/drawing/2014/main" xmlns="" id="{C512D4CD-79D6-4DAC-AFA5-67431CDAF68D}"/>
              </a:ext>
            </a:extLst>
          </p:cNvPr>
          <p:cNvSpPr>
            <a:spLocks noGrp="1"/>
          </p:cNvSpPr>
          <p:nvPr>
            <p:ph type="sldNum" sz="quarter" idx="12"/>
          </p:nvPr>
        </p:nvSpPr>
        <p:spPr>
          <a:xfrm>
            <a:off x="462407" y="5412059"/>
            <a:ext cx="892150" cy="258085"/>
          </a:xfrm>
        </p:spPr>
        <p:txBody>
          <a:bodyPr/>
          <a:lstStyle/>
          <a:p>
            <a:r>
              <a:rPr lang="de-AT" dirty="0"/>
              <a:t>Folie </a:t>
            </a:r>
            <a:fld id="{BE3DC40E-DBBE-4E2D-9EEC-FBF0DA0E9179}" type="slidenum">
              <a:rPr lang="de-AT" smtClean="0"/>
              <a:pPr/>
              <a:t>‹#›</a:t>
            </a:fld>
            <a:endParaRPr lang="de-AT" dirty="0"/>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Zwei Inhalte">
    <p:spTree>
      <p:nvGrpSpPr>
        <p:cNvPr id="1" name=""/>
        <p:cNvGrpSpPr/>
        <p:nvPr/>
      </p:nvGrpSpPr>
      <p:grpSpPr>
        <a:xfrm>
          <a:off x="0" y="0"/>
          <a:ext cx="0" cy="0"/>
          <a:chOff x="0" y="0"/>
          <a:chExt cx="0" cy="0"/>
        </a:xfrm>
      </p:grpSpPr>
      <p:sp>
        <p:nvSpPr>
          <p:cNvPr id="3" name="Inhaltsplatzhalter 2"/>
          <p:cNvSpPr>
            <a:spLocks noGrp="1"/>
          </p:cNvSpPr>
          <p:nvPr>
            <p:ph sz="half" idx="1" hasCustomPrompt="1"/>
          </p:nvPr>
        </p:nvSpPr>
        <p:spPr>
          <a:xfrm>
            <a:off x="462405" y="1344613"/>
            <a:ext cx="3960000" cy="3859212"/>
          </a:xfrm>
        </p:spPr>
        <p:txBody>
          <a:bodyPr>
            <a:normAutofit/>
          </a:bodyPr>
          <a:lstStyle>
            <a:lvl1pPr>
              <a:defRPr sz="1600"/>
            </a:lvl1pPr>
            <a:lvl2pPr marL="541312" indent="-285750">
              <a:buClr>
                <a:schemeClr val="accent1"/>
              </a:buClr>
              <a:buFont typeface="Wingdings" charset="2"/>
              <a:buChar char="§"/>
              <a:defRPr sz="1500"/>
            </a:lvl2pPr>
            <a:lvl3pPr>
              <a:defRPr sz="1400"/>
            </a:lvl3pPr>
            <a:lvl4pPr>
              <a:buClr>
                <a:schemeClr val="accent1"/>
              </a:buClr>
              <a:defRPr sz="1200"/>
            </a:lvl4pPr>
            <a:lvl5pPr>
              <a:defRPr sz="1200"/>
            </a:lvl5pPr>
            <a:lvl6pPr>
              <a:defRPr sz="1800"/>
            </a:lvl6pPr>
            <a:lvl7pPr>
              <a:defRPr sz="1800"/>
            </a:lvl7pPr>
            <a:lvl8pPr>
              <a:defRPr sz="1800"/>
            </a:lvl8pPr>
            <a:lvl9pPr>
              <a:defRPr sz="1800"/>
            </a:lvl9pPr>
          </a:lstStyle>
          <a:p>
            <a:pPr lvl="0"/>
            <a:r>
              <a:rPr lang="de-AT" dirty="0"/>
              <a:t>Textmasterformat bearbeiten</a:t>
            </a:r>
          </a:p>
          <a:p>
            <a:pPr lvl="1"/>
            <a:r>
              <a:rPr lang="de-AT" dirty="0"/>
              <a:t>Zweite Ebene</a:t>
            </a:r>
          </a:p>
          <a:p>
            <a:pPr lvl="2"/>
            <a:r>
              <a:rPr lang="de-AT" dirty="0"/>
              <a:t>Dritte Ebene</a:t>
            </a:r>
          </a:p>
        </p:txBody>
      </p:sp>
      <p:sp>
        <p:nvSpPr>
          <p:cNvPr id="4" name="Inhaltsplatzhalter 3"/>
          <p:cNvSpPr>
            <a:spLocks noGrp="1"/>
          </p:cNvSpPr>
          <p:nvPr>
            <p:ph sz="half" idx="2" hasCustomPrompt="1"/>
          </p:nvPr>
        </p:nvSpPr>
        <p:spPr>
          <a:xfrm>
            <a:off x="4715688" y="1344613"/>
            <a:ext cx="3960000" cy="3859212"/>
          </a:xfrm>
        </p:spPr>
        <p:txBody>
          <a:bodyPr>
            <a:normAutofit/>
          </a:bodyPr>
          <a:lstStyle>
            <a:lvl1pPr>
              <a:buClr>
                <a:schemeClr val="accent1"/>
              </a:buClr>
              <a:defRPr sz="1600"/>
            </a:lvl1pPr>
            <a:lvl2pPr marL="541312" indent="-285750">
              <a:buClr>
                <a:schemeClr val="accent1"/>
              </a:buClr>
              <a:buFont typeface="Wingdings" charset="2"/>
              <a:buChar char="§"/>
              <a:defRPr sz="1500"/>
            </a:lvl2pPr>
            <a:lvl3pPr>
              <a:defRPr sz="1400"/>
            </a:lvl3pPr>
            <a:lvl4pPr>
              <a:buClr>
                <a:schemeClr val="accent1"/>
              </a:buClr>
              <a:defRPr sz="1200"/>
            </a:lvl4pPr>
            <a:lvl5pPr>
              <a:buClr>
                <a:schemeClr val="accent1"/>
              </a:buClr>
              <a:defRPr sz="1200"/>
            </a:lvl5pPr>
            <a:lvl6pPr>
              <a:defRPr sz="1800"/>
            </a:lvl6pPr>
            <a:lvl7pPr>
              <a:defRPr sz="1800"/>
            </a:lvl7pPr>
            <a:lvl8pPr>
              <a:defRPr sz="1800"/>
            </a:lvl8pPr>
            <a:lvl9pPr>
              <a:defRPr sz="1800"/>
            </a:lvl9pPr>
          </a:lstStyle>
          <a:p>
            <a:pPr lvl="0"/>
            <a:r>
              <a:rPr lang="de-AT" dirty="0"/>
              <a:t>Textmasterformat bearbeiten</a:t>
            </a:r>
          </a:p>
          <a:p>
            <a:pPr lvl="1"/>
            <a:r>
              <a:rPr lang="de-AT" dirty="0"/>
              <a:t>Zweite Ebene</a:t>
            </a:r>
          </a:p>
          <a:p>
            <a:pPr lvl="2"/>
            <a:r>
              <a:rPr lang="de-AT" dirty="0"/>
              <a:t>Dritte Ebene</a:t>
            </a:r>
          </a:p>
        </p:txBody>
      </p:sp>
      <p:sp>
        <p:nvSpPr>
          <p:cNvPr id="5" name="Datumsplatzhalter 4"/>
          <p:cNvSpPr>
            <a:spLocks noGrp="1"/>
          </p:cNvSpPr>
          <p:nvPr>
            <p:ph type="dt" sz="half" idx="10"/>
          </p:nvPr>
        </p:nvSpPr>
        <p:spPr>
          <a:xfrm>
            <a:off x="5745181" y="5412059"/>
            <a:ext cx="987407" cy="258085"/>
          </a:xfrm>
          <a:prstGeom prst="rect">
            <a:avLst/>
          </a:prstGeom>
        </p:spPr>
        <p:txBody>
          <a:bodyPr/>
          <a:lstStyle/>
          <a:p>
            <a:endParaRPr lang="de-AT" dirty="0"/>
          </a:p>
        </p:txBody>
      </p:sp>
      <p:sp>
        <p:nvSpPr>
          <p:cNvPr id="9" name="Fußzeilenplatzhalter 8"/>
          <p:cNvSpPr>
            <a:spLocks noGrp="1"/>
          </p:cNvSpPr>
          <p:nvPr>
            <p:ph type="ftr" sz="quarter" idx="11"/>
          </p:nvPr>
        </p:nvSpPr>
        <p:spPr>
          <a:xfrm>
            <a:off x="1354561" y="5412059"/>
            <a:ext cx="3217443" cy="258085"/>
          </a:xfrm>
          <a:prstGeom prst="rect">
            <a:avLst/>
          </a:prstGeom>
        </p:spPr>
        <p:txBody>
          <a:bodyPr/>
          <a:lstStyle/>
          <a:p>
            <a:endParaRPr lang="de-AT" dirty="0"/>
          </a:p>
        </p:txBody>
      </p:sp>
      <p:sp>
        <p:nvSpPr>
          <p:cNvPr id="10" name="Foliennummernplatzhalter 9"/>
          <p:cNvSpPr>
            <a:spLocks noGrp="1"/>
          </p:cNvSpPr>
          <p:nvPr>
            <p:ph type="sldNum" sz="quarter" idx="12"/>
          </p:nvPr>
        </p:nvSpPr>
        <p:spPr/>
        <p:txBody>
          <a:bodyPr/>
          <a:lstStyle/>
          <a:p>
            <a:r>
              <a:rPr lang="de-AT" dirty="0"/>
              <a:t>Folie </a:t>
            </a:r>
            <a:fld id="{BE3DC40E-DBBE-4E2D-9EEC-FBF0DA0E9179}" type="slidenum">
              <a:rPr lang="de-AT" smtClean="0"/>
              <a:pPr/>
              <a:t>‹#›</a:t>
            </a:fld>
            <a:endParaRPr lang="de-AT" dirty="0"/>
          </a:p>
        </p:txBody>
      </p:sp>
      <p:sp>
        <p:nvSpPr>
          <p:cNvPr id="2" name="Titel 1"/>
          <p:cNvSpPr>
            <a:spLocks noGrp="1"/>
          </p:cNvSpPr>
          <p:nvPr>
            <p:ph type="title"/>
          </p:nvPr>
        </p:nvSpPr>
        <p:spPr/>
        <p:txBody>
          <a:bodyPr/>
          <a:lstStyle/>
          <a:p>
            <a:r>
              <a:rPr lang="de-DE"/>
              <a:t>Titelmasterformat durch Klicken bearbeiten</a:t>
            </a:r>
            <a:endParaRPr lang="de-AT" dirty="0"/>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Zwei Inhalte Vergleich">
    <p:spTree>
      <p:nvGrpSpPr>
        <p:cNvPr id="1" name=""/>
        <p:cNvGrpSpPr/>
        <p:nvPr/>
      </p:nvGrpSpPr>
      <p:grpSpPr>
        <a:xfrm>
          <a:off x="0" y="0"/>
          <a:ext cx="0" cy="0"/>
          <a:chOff x="0" y="0"/>
          <a:chExt cx="0" cy="0"/>
        </a:xfrm>
      </p:grpSpPr>
      <p:sp>
        <p:nvSpPr>
          <p:cNvPr id="3" name="Inhaltsplatzhalter 2"/>
          <p:cNvSpPr>
            <a:spLocks noGrp="1"/>
          </p:cNvSpPr>
          <p:nvPr>
            <p:ph sz="half" idx="1" hasCustomPrompt="1"/>
          </p:nvPr>
        </p:nvSpPr>
        <p:spPr>
          <a:xfrm>
            <a:off x="462405" y="1935991"/>
            <a:ext cx="3960000" cy="3267834"/>
          </a:xfrm>
        </p:spPr>
        <p:txBody>
          <a:bodyPr>
            <a:normAutofit/>
          </a:bodyPr>
          <a:lstStyle>
            <a:lvl1pPr>
              <a:defRPr sz="1600"/>
            </a:lvl1pPr>
            <a:lvl2pPr>
              <a:defRPr sz="1500"/>
            </a:lvl2pPr>
            <a:lvl3pPr>
              <a:defRPr sz="1200"/>
            </a:lvl3pPr>
            <a:lvl4pPr>
              <a:defRPr sz="1100"/>
            </a:lvl4pPr>
            <a:lvl5pPr>
              <a:defRPr sz="1100"/>
            </a:lvl5pPr>
            <a:lvl6pPr>
              <a:defRPr sz="1800"/>
            </a:lvl6pPr>
            <a:lvl7pPr>
              <a:defRPr sz="1800"/>
            </a:lvl7pPr>
            <a:lvl8pPr>
              <a:defRPr sz="1800"/>
            </a:lvl8pPr>
            <a:lvl9pPr>
              <a:defRPr sz="1800"/>
            </a:lvl9pPr>
          </a:lstStyle>
          <a:p>
            <a:pPr lvl="0"/>
            <a:r>
              <a:rPr lang="de-AT" dirty="0"/>
              <a:t>Textmasterformat bearbeiten</a:t>
            </a:r>
          </a:p>
          <a:p>
            <a:pPr lvl="1"/>
            <a:r>
              <a:rPr lang="de-AT" dirty="0"/>
              <a:t>Zweite Ebene</a:t>
            </a:r>
          </a:p>
          <a:p>
            <a:pPr lvl="2"/>
            <a:r>
              <a:rPr lang="de-AT" dirty="0"/>
              <a:t>Dritte Ebene</a:t>
            </a:r>
          </a:p>
        </p:txBody>
      </p:sp>
      <p:sp>
        <p:nvSpPr>
          <p:cNvPr id="4" name="Inhaltsplatzhalter 3"/>
          <p:cNvSpPr>
            <a:spLocks noGrp="1"/>
          </p:cNvSpPr>
          <p:nvPr>
            <p:ph sz="half" idx="2" hasCustomPrompt="1"/>
          </p:nvPr>
        </p:nvSpPr>
        <p:spPr>
          <a:xfrm>
            <a:off x="4715688" y="1935991"/>
            <a:ext cx="3960000" cy="3267834"/>
          </a:xfrm>
        </p:spPr>
        <p:txBody>
          <a:bodyPr>
            <a:normAutofit/>
          </a:bodyPr>
          <a:lstStyle>
            <a:lvl1pPr>
              <a:defRPr sz="1600"/>
            </a:lvl1pPr>
            <a:lvl2pPr>
              <a:defRPr sz="1500"/>
            </a:lvl2pPr>
            <a:lvl3pPr>
              <a:defRPr sz="1200"/>
            </a:lvl3pPr>
            <a:lvl4pPr>
              <a:defRPr sz="1100"/>
            </a:lvl4pPr>
            <a:lvl5pPr>
              <a:defRPr sz="1100"/>
            </a:lvl5pPr>
            <a:lvl6pPr>
              <a:defRPr sz="1800"/>
            </a:lvl6pPr>
            <a:lvl7pPr>
              <a:defRPr sz="1800"/>
            </a:lvl7pPr>
            <a:lvl8pPr>
              <a:defRPr sz="1800"/>
            </a:lvl8pPr>
            <a:lvl9pPr>
              <a:defRPr sz="1800"/>
            </a:lvl9pPr>
          </a:lstStyle>
          <a:p>
            <a:pPr lvl="0"/>
            <a:r>
              <a:rPr lang="de-AT" dirty="0"/>
              <a:t>Textmasterformat bearbeiten</a:t>
            </a:r>
          </a:p>
          <a:p>
            <a:pPr lvl="1"/>
            <a:r>
              <a:rPr lang="de-AT" dirty="0"/>
              <a:t>Zweite Ebene</a:t>
            </a:r>
          </a:p>
          <a:p>
            <a:pPr lvl="2"/>
            <a:r>
              <a:rPr lang="de-AT" dirty="0"/>
              <a:t>Dritte Ebene</a:t>
            </a:r>
          </a:p>
        </p:txBody>
      </p:sp>
      <p:sp>
        <p:nvSpPr>
          <p:cNvPr id="8" name="Textplatzhalter 2"/>
          <p:cNvSpPr>
            <a:spLocks noGrp="1"/>
          </p:cNvSpPr>
          <p:nvPr>
            <p:ph type="body" idx="13" hasCustomPrompt="1"/>
          </p:nvPr>
        </p:nvSpPr>
        <p:spPr bwMode="gray">
          <a:xfrm>
            <a:off x="468314" y="1344613"/>
            <a:ext cx="3960811" cy="533136"/>
          </a:xfrm>
          <a:solidFill>
            <a:schemeClr val="accent1"/>
          </a:solidFill>
          <a:ln>
            <a:solidFill>
              <a:schemeClr val="accent1"/>
            </a:solidFill>
          </a:ln>
        </p:spPr>
        <p:style>
          <a:lnRef idx="2">
            <a:schemeClr val="accent3">
              <a:shade val="50000"/>
            </a:schemeClr>
          </a:lnRef>
          <a:fillRef idx="1">
            <a:schemeClr val="accent3"/>
          </a:fillRef>
          <a:effectRef idx="0">
            <a:schemeClr val="accent3"/>
          </a:effectRef>
          <a:fontRef idx="none"/>
        </p:style>
        <p:txBody>
          <a:bodyPr anchor="ctr" anchorCtr="0">
            <a:noAutofit/>
          </a:bodyPr>
          <a:lstStyle>
            <a:lvl1pPr marL="92066" indent="0">
              <a:buNone/>
              <a:tabLst/>
              <a:defRPr sz="1800" b="1" baseline="0">
                <a:solidFill>
                  <a:schemeClr val="bg1"/>
                </a:solidFill>
                <a:latin typeface="+mj-lt"/>
              </a:defRPr>
            </a:lvl1pPr>
            <a:lvl2pPr marL="457153" indent="0">
              <a:buNone/>
              <a:defRPr sz="2000" b="1"/>
            </a:lvl2pPr>
            <a:lvl3pPr marL="914306" indent="0">
              <a:buNone/>
              <a:defRPr sz="1800" b="1"/>
            </a:lvl3pPr>
            <a:lvl4pPr marL="1371460" indent="0">
              <a:buNone/>
              <a:defRPr sz="1600" b="1"/>
            </a:lvl4pPr>
            <a:lvl5pPr marL="1828613" indent="0">
              <a:buNone/>
              <a:defRPr sz="1600" b="1"/>
            </a:lvl5pPr>
            <a:lvl6pPr marL="2285767" indent="0">
              <a:buNone/>
              <a:defRPr sz="1600" b="1"/>
            </a:lvl6pPr>
            <a:lvl7pPr marL="2742920" indent="0">
              <a:buNone/>
              <a:defRPr sz="1600" b="1"/>
            </a:lvl7pPr>
            <a:lvl8pPr marL="3200073" indent="0">
              <a:buNone/>
              <a:defRPr sz="1600" b="1"/>
            </a:lvl8pPr>
            <a:lvl9pPr marL="3657227" indent="0">
              <a:buNone/>
              <a:defRPr sz="1600" b="1"/>
            </a:lvl9pPr>
          </a:lstStyle>
          <a:p>
            <a:pPr lvl="0"/>
            <a:r>
              <a:rPr lang="de-AT" dirty="0"/>
              <a:t>Text hier einfügen</a:t>
            </a:r>
          </a:p>
        </p:txBody>
      </p:sp>
      <p:sp>
        <p:nvSpPr>
          <p:cNvPr id="5" name="Datumsplatzhalter 4"/>
          <p:cNvSpPr>
            <a:spLocks noGrp="1"/>
          </p:cNvSpPr>
          <p:nvPr>
            <p:ph type="dt" sz="half" idx="14"/>
          </p:nvPr>
        </p:nvSpPr>
        <p:spPr>
          <a:xfrm>
            <a:off x="5745181" y="5412059"/>
            <a:ext cx="987407" cy="258085"/>
          </a:xfrm>
          <a:prstGeom prst="rect">
            <a:avLst/>
          </a:prstGeom>
        </p:spPr>
        <p:txBody>
          <a:bodyPr/>
          <a:lstStyle/>
          <a:p>
            <a:endParaRPr lang="de-AT" dirty="0"/>
          </a:p>
        </p:txBody>
      </p:sp>
      <p:sp>
        <p:nvSpPr>
          <p:cNvPr id="11" name="Fußzeilenplatzhalter 10"/>
          <p:cNvSpPr>
            <a:spLocks noGrp="1"/>
          </p:cNvSpPr>
          <p:nvPr>
            <p:ph type="ftr" sz="quarter" idx="15"/>
          </p:nvPr>
        </p:nvSpPr>
        <p:spPr>
          <a:xfrm>
            <a:off x="1354561" y="5412059"/>
            <a:ext cx="3217443" cy="258085"/>
          </a:xfrm>
          <a:prstGeom prst="rect">
            <a:avLst/>
          </a:prstGeom>
        </p:spPr>
        <p:txBody>
          <a:bodyPr/>
          <a:lstStyle/>
          <a:p>
            <a:endParaRPr lang="de-AT" dirty="0"/>
          </a:p>
        </p:txBody>
      </p:sp>
      <p:sp>
        <p:nvSpPr>
          <p:cNvPr id="12" name="Foliennummernplatzhalter 11"/>
          <p:cNvSpPr>
            <a:spLocks noGrp="1"/>
          </p:cNvSpPr>
          <p:nvPr>
            <p:ph type="sldNum" sz="quarter" idx="16"/>
          </p:nvPr>
        </p:nvSpPr>
        <p:spPr/>
        <p:txBody>
          <a:bodyPr/>
          <a:lstStyle/>
          <a:p>
            <a:r>
              <a:rPr lang="de-AT" dirty="0"/>
              <a:t>SEITE </a:t>
            </a:r>
            <a:fld id="{BE3DC40E-DBBE-4E2D-9EEC-FBF0DA0E9179}" type="slidenum">
              <a:rPr lang="de-AT" smtClean="0"/>
              <a:pPr/>
              <a:t>‹#›</a:t>
            </a:fld>
            <a:endParaRPr lang="de-AT" dirty="0"/>
          </a:p>
        </p:txBody>
      </p:sp>
      <p:sp>
        <p:nvSpPr>
          <p:cNvPr id="2" name="Titel 1"/>
          <p:cNvSpPr>
            <a:spLocks noGrp="1"/>
          </p:cNvSpPr>
          <p:nvPr>
            <p:ph type="title"/>
          </p:nvPr>
        </p:nvSpPr>
        <p:spPr/>
        <p:txBody>
          <a:bodyPr/>
          <a:lstStyle/>
          <a:p>
            <a:r>
              <a:rPr lang="de-DE"/>
              <a:t>Titelmasterformat durch Klicken bearbeiten</a:t>
            </a:r>
            <a:endParaRPr lang="de-AT" dirty="0"/>
          </a:p>
        </p:txBody>
      </p:sp>
      <p:sp>
        <p:nvSpPr>
          <p:cNvPr id="14" name="Textplatzhalter 2"/>
          <p:cNvSpPr>
            <a:spLocks noGrp="1"/>
          </p:cNvSpPr>
          <p:nvPr>
            <p:ph type="body" idx="17" hasCustomPrompt="1"/>
          </p:nvPr>
        </p:nvSpPr>
        <p:spPr bwMode="gray">
          <a:xfrm>
            <a:off x="4727894" y="1344613"/>
            <a:ext cx="3960811" cy="533136"/>
          </a:xfrm>
          <a:solidFill>
            <a:schemeClr val="accent1"/>
          </a:solidFill>
          <a:ln>
            <a:solidFill>
              <a:schemeClr val="accent1"/>
            </a:solidFill>
          </a:ln>
        </p:spPr>
        <p:style>
          <a:lnRef idx="2">
            <a:schemeClr val="accent3">
              <a:shade val="50000"/>
            </a:schemeClr>
          </a:lnRef>
          <a:fillRef idx="1">
            <a:schemeClr val="accent3"/>
          </a:fillRef>
          <a:effectRef idx="0">
            <a:schemeClr val="accent3"/>
          </a:effectRef>
          <a:fontRef idx="none"/>
        </p:style>
        <p:txBody>
          <a:bodyPr anchor="ctr" anchorCtr="0">
            <a:noAutofit/>
          </a:bodyPr>
          <a:lstStyle>
            <a:lvl1pPr marL="92066" indent="0">
              <a:buNone/>
              <a:tabLst/>
              <a:defRPr sz="1800" b="1" baseline="0">
                <a:solidFill>
                  <a:schemeClr val="bg1"/>
                </a:solidFill>
                <a:latin typeface="+mj-lt"/>
              </a:defRPr>
            </a:lvl1pPr>
            <a:lvl2pPr marL="457153" indent="0">
              <a:buNone/>
              <a:defRPr sz="2000" b="1"/>
            </a:lvl2pPr>
            <a:lvl3pPr marL="914306" indent="0">
              <a:buNone/>
              <a:defRPr sz="1800" b="1"/>
            </a:lvl3pPr>
            <a:lvl4pPr marL="1371460" indent="0">
              <a:buNone/>
              <a:defRPr sz="1600" b="1"/>
            </a:lvl4pPr>
            <a:lvl5pPr marL="1828613" indent="0">
              <a:buNone/>
              <a:defRPr sz="1600" b="1"/>
            </a:lvl5pPr>
            <a:lvl6pPr marL="2285767" indent="0">
              <a:buNone/>
              <a:defRPr sz="1600" b="1"/>
            </a:lvl6pPr>
            <a:lvl7pPr marL="2742920" indent="0">
              <a:buNone/>
              <a:defRPr sz="1600" b="1"/>
            </a:lvl7pPr>
            <a:lvl8pPr marL="3200073" indent="0">
              <a:buNone/>
              <a:defRPr sz="1600" b="1"/>
            </a:lvl8pPr>
            <a:lvl9pPr marL="3657227" indent="0">
              <a:buNone/>
              <a:defRPr sz="1600" b="1"/>
            </a:lvl9pPr>
          </a:lstStyle>
          <a:p>
            <a:pPr lvl="0"/>
            <a:r>
              <a:rPr lang="de-AT" dirty="0"/>
              <a:t>Text hier einfügen</a:t>
            </a:r>
          </a:p>
        </p:txBody>
      </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Abschlussfolie">
    <p:spTree>
      <p:nvGrpSpPr>
        <p:cNvPr id="1" name=""/>
        <p:cNvGrpSpPr/>
        <p:nvPr/>
      </p:nvGrpSpPr>
      <p:grpSpPr>
        <a:xfrm>
          <a:off x="0" y="0"/>
          <a:ext cx="0" cy="0"/>
          <a:chOff x="0" y="0"/>
          <a:chExt cx="0" cy="0"/>
        </a:xfrm>
      </p:grpSpPr>
      <p:sp>
        <p:nvSpPr>
          <p:cNvPr id="5" name="Rechteck 4"/>
          <p:cNvSpPr/>
          <p:nvPr/>
        </p:nvSpPr>
        <p:spPr>
          <a:xfrm>
            <a:off x="467544" y="1964530"/>
            <a:ext cx="4319712" cy="2716954"/>
          </a:xfrm>
          <a:prstGeom prst="rect">
            <a:avLst/>
          </a:prstGeom>
          <a:ln w="12700">
            <a:solidFill>
              <a:schemeClr val="bg1">
                <a:lumMod val="50000"/>
              </a:schemeClr>
            </a:solidFill>
          </a:ln>
          <a:effectLst/>
        </p:spPr>
        <p:style>
          <a:lnRef idx="2">
            <a:schemeClr val="dk1"/>
          </a:lnRef>
          <a:fillRef idx="1">
            <a:schemeClr val="lt1"/>
          </a:fillRef>
          <a:effectRef idx="0">
            <a:schemeClr val="dk1"/>
          </a:effectRef>
          <a:fontRef idx="minor">
            <a:schemeClr val="dk1"/>
          </a:fontRef>
        </p:style>
        <p:txBody>
          <a:bodyPr lIns="91431" tIns="45715" rIns="91431" bIns="45715" rtlCol="0" anchor="ctr"/>
          <a:lstStyle/>
          <a:p>
            <a:pPr algn="ctr"/>
            <a:endParaRPr lang="de-AT" dirty="0"/>
          </a:p>
        </p:txBody>
      </p:sp>
      <p:pic>
        <p:nvPicPr>
          <p:cNvPr id="7" name="Grafik 6" descr="Logo-für-VK.png"/>
          <p:cNvPicPr>
            <a:picLocks noChangeAspect="1"/>
          </p:cNvPicPr>
          <p:nvPr/>
        </p:nvPicPr>
        <p:blipFill>
          <a:blip r:embed="rId2" cstate="print"/>
          <a:stretch>
            <a:fillRect/>
          </a:stretch>
        </p:blipFill>
        <p:spPr>
          <a:xfrm>
            <a:off x="611560" y="2127250"/>
            <a:ext cx="492443" cy="2252663"/>
          </a:xfrm>
          <a:prstGeom prst="rect">
            <a:avLst/>
          </a:prstGeom>
        </p:spPr>
      </p:pic>
      <p:sp>
        <p:nvSpPr>
          <p:cNvPr id="11" name="Textplatzhalter 10"/>
          <p:cNvSpPr>
            <a:spLocks noGrp="1"/>
          </p:cNvSpPr>
          <p:nvPr>
            <p:ph type="body" sz="quarter" idx="10" hasCustomPrompt="1"/>
          </p:nvPr>
        </p:nvSpPr>
        <p:spPr>
          <a:xfrm>
            <a:off x="1684020" y="2559843"/>
            <a:ext cx="2763926" cy="1811291"/>
          </a:xfrm>
        </p:spPr>
        <p:txBody>
          <a:bodyPr>
            <a:normAutofit/>
          </a:bodyPr>
          <a:lstStyle>
            <a:lvl1pPr marL="0" marR="0" indent="0" algn="l" defTabSz="914306" rtl="0" eaLnBrk="1" fontAlgn="auto" latinLnBrk="0" hangingPunct="1">
              <a:lnSpc>
                <a:spcPct val="100000"/>
              </a:lnSpc>
              <a:spcBef>
                <a:spcPts val="0"/>
              </a:spcBef>
              <a:spcAft>
                <a:spcPts val="0"/>
              </a:spcAft>
              <a:buClr>
                <a:srgbClr val="4B2582"/>
              </a:buClr>
              <a:buSzTx/>
              <a:buFont typeface="Wingdings" pitchFamily="2" charset="2"/>
              <a:buNone/>
              <a:tabLst/>
              <a:defRPr sz="1100" baseline="0"/>
            </a:lvl1pPr>
            <a:lvl2pPr marL="0" indent="0">
              <a:buNone/>
              <a:defRPr/>
            </a:lvl2pPr>
            <a:lvl3pPr marL="0" indent="0">
              <a:buNone/>
              <a:defRPr/>
            </a:lvl3pPr>
            <a:lvl4pPr marL="0" indent="0">
              <a:buNone/>
              <a:defRPr/>
            </a:lvl4pPr>
            <a:lvl5pPr marL="0" indent="0">
              <a:buNone/>
              <a:defRPr/>
            </a:lvl5pPr>
          </a:lstStyle>
          <a:p>
            <a:pPr marL="0" marR="0" lvl="0" indent="0" algn="l" defTabSz="914306" rtl="0" eaLnBrk="1" fontAlgn="auto" latinLnBrk="0" hangingPunct="1">
              <a:lnSpc>
                <a:spcPct val="100000"/>
              </a:lnSpc>
              <a:spcBef>
                <a:spcPts val="0"/>
              </a:spcBef>
              <a:spcAft>
                <a:spcPts val="0"/>
              </a:spcAft>
              <a:buClr>
                <a:srgbClr val="4B2582"/>
              </a:buClr>
              <a:buSzTx/>
              <a:buFont typeface="Wingdings" pitchFamily="2" charset="2"/>
              <a:buNone/>
              <a:tabLst/>
              <a:defRPr/>
            </a:pPr>
            <a:r>
              <a:rPr kumimoji="0" lang="de-AT" sz="1000" b="0" i="0" u="none" strike="noStrike" kern="1200" cap="none" spc="0" normalizeH="0" baseline="0" noProof="0" dirty="0">
                <a:ln>
                  <a:noFill/>
                </a:ln>
                <a:solidFill>
                  <a:srgbClr val="000000"/>
                </a:solidFill>
                <a:effectLst/>
                <a:uLnTx/>
                <a:uFillTx/>
                <a:latin typeface="+mn-lt"/>
                <a:ea typeface="+mn-ea"/>
                <a:cs typeface="+mn-cs"/>
              </a:rPr>
              <a:t>Hier Adressdaten eingeben</a:t>
            </a:r>
          </a:p>
        </p:txBody>
      </p:sp>
      <p:sp>
        <p:nvSpPr>
          <p:cNvPr id="8" name="Datumsplatzhalter 7"/>
          <p:cNvSpPr>
            <a:spLocks noGrp="1"/>
          </p:cNvSpPr>
          <p:nvPr>
            <p:ph type="dt" sz="half" idx="11"/>
          </p:nvPr>
        </p:nvSpPr>
        <p:spPr>
          <a:xfrm>
            <a:off x="5745181" y="5412059"/>
            <a:ext cx="987407" cy="258085"/>
          </a:xfrm>
          <a:prstGeom prst="rect">
            <a:avLst/>
          </a:prstGeom>
        </p:spPr>
        <p:txBody>
          <a:bodyPr/>
          <a:lstStyle/>
          <a:p>
            <a:endParaRPr lang="de-AT" dirty="0"/>
          </a:p>
        </p:txBody>
      </p:sp>
      <p:sp>
        <p:nvSpPr>
          <p:cNvPr id="9" name="Fußzeilenplatzhalter 8"/>
          <p:cNvSpPr>
            <a:spLocks noGrp="1"/>
          </p:cNvSpPr>
          <p:nvPr>
            <p:ph type="ftr" sz="quarter" idx="12"/>
          </p:nvPr>
        </p:nvSpPr>
        <p:spPr>
          <a:xfrm>
            <a:off x="1354561" y="5412059"/>
            <a:ext cx="3217443" cy="258085"/>
          </a:xfrm>
          <a:prstGeom prst="rect">
            <a:avLst/>
          </a:prstGeom>
        </p:spPr>
        <p:txBody>
          <a:bodyPr/>
          <a:lstStyle/>
          <a:p>
            <a:endParaRPr lang="de-AT" dirty="0"/>
          </a:p>
        </p:txBody>
      </p:sp>
      <p:sp>
        <p:nvSpPr>
          <p:cNvPr id="10" name="Foliennummernplatzhalter 9"/>
          <p:cNvSpPr>
            <a:spLocks noGrp="1"/>
          </p:cNvSpPr>
          <p:nvPr>
            <p:ph type="sldNum" sz="quarter" idx="13"/>
          </p:nvPr>
        </p:nvSpPr>
        <p:spPr/>
        <p:txBody>
          <a:bodyPr/>
          <a:lstStyle/>
          <a:p>
            <a:r>
              <a:rPr lang="de-AT" dirty="0"/>
              <a:t>SEITE </a:t>
            </a:r>
            <a:fld id="{BE3DC40E-DBBE-4E2D-9EEC-FBF0DA0E9179}" type="slidenum">
              <a:rPr lang="de-AT" smtClean="0"/>
              <a:pPr/>
              <a:t>‹#›</a:t>
            </a:fld>
            <a:endParaRPr lang="de-AT" dirty="0"/>
          </a:p>
        </p:txBody>
      </p:sp>
    </p:spTree>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cSld name="1_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60A916D1-29C8-49FD-9E4C-C98AE2F28EC9}"/>
              </a:ext>
            </a:extLst>
          </p:cNvPr>
          <p:cNvSpPr>
            <a:spLocks noGrp="1"/>
          </p:cNvSpPr>
          <p:nvPr>
            <p:ph type="ctrTitle"/>
          </p:nvPr>
        </p:nvSpPr>
        <p:spPr>
          <a:xfrm>
            <a:off x="1143000" y="935302"/>
            <a:ext cx="6858000" cy="1989667"/>
          </a:xfrm>
        </p:spPr>
        <p:txBody>
          <a:bodyPr anchor="b"/>
          <a:lstStyle>
            <a:lvl1pPr algn="ctr">
              <a:defRPr sz="4500"/>
            </a:lvl1pPr>
          </a:lstStyle>
          <a:p>
            <a:r>
              <a:rPr lang="de-DE"/>
              <a:t>Mastertitelformat bearbeiten</a:t>
            </a:r>
            <a:endParaRPr lang="de-AT"/>
          </a:p>
        </p:txBody>
      </p:sp>
      <p:sp>
        <p:nvSpPr>
          <p:cNvPr id="3" name="Untertitel 2">
            <a:extLst>
              <a:ext uri="{FF2B5EF4-FFF2-40B4-BE49-F238E27FC236}">
                <a16:creationId xmlns:a16="http://schemas.microsoft.com/office/drawing/2014/main" xmlns="" id="{06930852-E81E-45DA-8BC0-7334FAD1F910}"/>
              </a:ext>
            </a:extLst>
          </p:cNvPr>
          <p:cNvSpPr>
            <a:spLocks noGrp="1"/>
          </p:cNvSpPr>
          <p:nvPr>
            <p:ph type="subTitle" idx="1"/>
          </p:nvPr>
        </p:nvSpPr>
        <p:spPr>
          <a:xfrm>
            <a:off x="1143000" y="3001698"/>
            <a:ext cx="6858000" cy="137980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de-DE"/>
              <a:t>Master-Untertitelformat bearbeiten</a:t>
            </a:r>
            <a:endParaRPr lang="de-AT"/>
          </a:p>
        </p:txBody>
      </p:sp>
      <p:sp>
        <p:nvSpPr>
          <p:cNvPr id="4" name="Datumsplatzhalter 3">
            <a:extLst>
              <a:ext uri="{FF2B5EF4-FFF2-40B4-BE49-F238E27FC236}">
                <a16:creationId xmlns:a16="http://schemas.microsoft.com/office/drawing/2014/main" xmlns="" id="{FFA2993F-5030-49C9-9061-EBD260583DC0}"/>
              </a:ext>
            </a:extLst>
          </p:cNvPr>
          <p:cNvSpPr>
            <a:spLocks noGrp="1"/>
          </p:cNvSpPr>
          <p:nvPr>
            <p:ph type="dt" sz="half" idx="10"/>
          </p:nvPr>
        </p:nvSpPr>
        <p:spPr>
          <a:xfrm>
            <a:off x="5745181" y="5412059"/>
            <a:ext cx="987407" cy="258085"/>
          </a:xfrm>
          <a:prstGeom prst="rect">
            <a:avLst/>
          </a:prstGeom>
        </p:spPr>
        <p:txBody>
          <a:bodyPr/>
          <a:lstStyle/>
          <a:p>
            <a:endParaRPr lang="de-AT"/>
          </a:p>
        </p:txBody>
      </p:sp>
      <p:sp>
        <p:nvSpPr>
          <p:cNvPr id="5" name="Fußzeilenplatzhalter 4">
            <a:extLst>
              <a:ext uri="{FF2B5EF4-FFF2-40B4-BE49-F238E27FC236}">
                <a16:creationId xmlns:a16="http://schemas.microsoft.com/office/drawing/2014/main" xmlns="" id="{8821C224-3812-40B5-BD4C-2A49C08FD46E}"/>
              </a:ext>
            </a:extLst>
          </p:cNvPr>
          <p:cNvSpPr>
            <a:spLocks noGrp="1"/>
          </p:cNvSpPr>
          <p:nvPr>
            <p:ph type="ftr" sz="quarter" idx="11"/>
          </p:nvPr>
        </p:nvSpPr>
        <p:spPr>
          <a:xfrm>
            <a:off x="1354561" y="5412059"/>
            <a:ext cx="3217443" cy="258085"/>
          </a:xfrm>
          <a:prstGeom prst="rect">
            <a:avLst/>
          </a:prstGeom>
        </p:spPr>
        <p:txBody>
          <a:bodyPr/>
          <a:lstStyle/>
          <a:p>
            <a:endParaRPr lang="de-AT"/>
          </a:p>
        </p:txBody>
      </p:sp>
      <p:sp>
        <p:nvSpPr>
          <p:cNvPr id="6" name="Foliennummernplatzhalter 5">
            <a:extLst>
              <a:ext uri="{FF2B5EF4-FFF2-40B4-BE49-F238E27FC236}">
                <a16:creationId xmlns:a16="http://schemas.microsoft.com/office/drawing/2014/main" xmlns="" id="{A905A037-1796-4963-B191-C098D9E12615}"/>
              </a:ext>
            </a:extLst>
          </p:cNvPr>
          <p:cNvSpPr>
            <a:spLocks noGrp="1"/>
          </p:cNvSpPr>
          <p:nvPr>
            <p:ph type="sldNum" sz="quarter" idx="12"/>
          </p:nvPr>
        </p:nvSpPr>
        <p:spPr/>
        <p:txBody>
          <a:bodyPr/>
          <a:lstStyle/>
          <a:p>
            <a:fld id="{A56F1A1A-4D62-4C72-9693-50F91418B72A}" type="slidenum">
              <a:rPr lang="de-AT" smtClean="0"/>
              <a:pPr/>
              <a:t>‹#›</a:t>
            </a:fld>
            <a:endParaRPr lang="de-AT" dirty="0"/>
          </a:p>
        </p:txBody>
      </p:sp>
    </p:spTree>
    <p:extLst>
      <p:ext uri="{BB962C8B-B14F-4D97-AF65-F5344CB8AC3E}">
        <p14:creationId xmlns:p14="http://schemas.microsoft.com/office/powerpoint/2010/main" xmlns="" val="24402800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cSld name="Leer">
    <p:spTree>
      <p:nvGrpSpPr>
        <p:cNvPr id="1" name=""/>
        <p:cNvGrpSpPr/>
        <p:nvPr/>
      </p:nvGrpSpPr>
      <p:grpSpPr>
        <a:xfrm>
          <a:off x="0" y="0"/>
          <a:ext cx="0" cy="0"/>
          <a:chOff x="0" y="0"/>
          <a:chExt cx="0" cy="0"/>
        </a:xfrm>
      </p:grpSpPr>
      <p:sp>
        <p:nvSpPr>
          <p:cNvPr id="2" name="Rectangle 17"/>
          <p:cNvSpPr>
            <a:spLocks noGrp="1" noChangeArrowheads="1"/>
          </p:cNvSpPr>
          <p:nvPr>
            <p:ph type="ftr" sz="quarter" idx="10"/>
          </p:nvPr>
        </p:nvSpPr>
        <p:spPr>
          <a:xfrm>
            <a:off x="1354561" y="5412059"/>
            <a:ext cx="3217443" cy="258085"/>
          </a:xfrm>
          <a:prstGeom prst="rect">
            <a:avLst/>
          </a:prstGeom>
          <a:ln/>
        </p:spPr>
        <p:txBody>
          <a:bodyPr/>
          <a:lstStyle>
            <a:lvl1pPr>
              <a:defRPr/>
            </a:lvl1pPr>
          </a:lstStyle>
          <a:p>
            <a:pPr>
              <a:defRPr/>
            </a:pPr>
            <a:endParaRPr lang="de-DE"/>
          </a:p>
        </p:txBody>
      </p:sp>
      <p:sp>
        <p:nvSpPr>
          <p:cNvPr id="3" name="Rectangle 18"/>
          <p:cNvSpPr>
            <a:spLocks noGrp="1" noChangeArrowheads="1"/>
          </p:cNvSpPr>
          <p:nvPr>
            <p:ph type="sldNum" sz="quarter" idx="11"/>
          </p:nvPr>
        </p:nvSpPr>
        <p:spPr>
          <a:ln/>
        </p:spPr>
        <p:txBody>
          <a:bodyPr/>
          <a:lstStyle>
            <a:lvl1pPr algn="l">
              <a:defRPr/>
            </a:lvl1pPr>
          </a:lstStyle>
          <a:p>
            <a:r>
              <a:rPr lang="de-DE" altLang="de-DE"/>
              <a:t>Folie </a:t>
            </a:r>
            <a:fld id="{922F0586-8186-4972-96F4-806E44C3348E}" type="slidenum">
              <a:rPr lang="de-DE" altLang="de-DE"/>
              <a:pPr/>
              <a:t>‹#›</a:t>
            </a:fld>
            <a:endParaRPr lang="de-DE" altLang="de-DE"/>
          </a:p>
          <a:p>
            <a:pPr algn="r"/>
            <a:endParaRPr lang="de-DE" altLang="de-DE"/>
          </a:p>
        </p:txBody>
      </p:sp>
    </p:spTree>
    <p:extLst>
      <p:ext uri="{BB962C8B-B14F-4D97-AF65-F5344CB8AC3E}">
        <p14:creationId xmlns:p14="http://schemas.microsoft.com/office/powerpoint/2010/main" xmlns="" val="17405284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bl">
  <p:cSld name="Titel und Tabelle">
    <p:spTree>
      <p:nvGrpSpPr>
        <p:cNvPr id="1" name=""/>
        <p:cNvGrpSpPr/>
        <p:nvPr/>
      </p:nvGrpSpPr>
      <p:grpSpPr>
        <a:xfrm>
          <a:off x="0" y="0"/>
          <a:ext cx="0" cy="0"/>
          <a:chOff x="0" y="0"/>
          <a:chExt cx="0" cy="0"/>
        </a:xfrm>
      </p:grpSpPr>
      <p:sp>
        <p:nvSpPr>
          <p:cNvPr id="2" name="Titel 1"/>
          <p:cNvSpPr>
            <a:spLocks noGrp="1"/>
          </p:cNvSpPr>
          <p:nvPr>
            <p:ph type="title"/>
          </p:nvPr>
        </p:nvSpPr>
        <p:spPr>
          <a:xfrm>
            <a:off x="331789" y="149490"/>
            <a:ext cx="5756275" cy="599281"/>
          </a:xfrm>
        </p:spPr>
        <p:txBody>
          <a:bodyPr/>
          <a:lstStyle/>
          <a:p>
            <a:r>
              <a:rPr lang="de-DE"/>
              <a:t>Titelmasterformat durch Klicken bearbeiten</a:t>
            </a:r>
            <a:endParaRPr lang="de-AT"/>
          </a:p>
        </p:txBody>
      </p:sp>
      <p:sp>
        <p:nvSpPr>
          <p:cNvPr id="3" name="Tabellenplatzhalter 2"/>
          <p:cNvSpPr>
            <a:spLocks noGrp="1"/>
          </p:cNvSpPr>
          <p:nvPr>
            <p:ph type="tbl" idx="1"/>
          </p:nvPr>
        </p:nvSpPr>
        <p:spPr>
          <a:xfrm>
            <a:off x="331788" y="1198563"/>
            <a:ext cx="8229600" cy="3898636"/>
          </a:xfrm>
        </p:spPr>
        <p:txBody>
          <a:bodyPr/>
          <a:lstStyle/>
          <a:p>
            <a:pPr lvl="0"/>
            <a:endParaRPr lang="de-AT" noProof="0"/>
          </a:p>
        </p:txBody>
      </p:sp>
      <p:sp>
        <p:nvSpPr>
          <p:cNvPr id="4" name="Rectangle 17"/>
          <p:cNvSpPr>
            <a:spLocks noGrp="1" noChangeArrowheads="1"/>
          </p:cNvSpPr>
          <p:nvPr>
            <p:ph type="ftr" sz="quarter" idx="10"/>
          </p:nvPr>
        </p:nvSpPr>
        <p:spPr>
          <a:xfrm>
            <a:off x="1354561" y="5412059"/>
            <a:ext cx="3217443" cy="258085"/>
          </a:xfrm>
          <a:prstGeom prst="rect">
            <a:avLst/>
          </a:prstGeom>
          <a:ln/>
        </p:spPr>
        <p:txBody>
          <a:bodyPr/>
          <a:lstStyle>
            <a:lvl1pPr>
              <a:defRPr/>
            </a:lvl1pPr>
          </a:lstStyle>
          <a:p>
            <a:pPr>
              <a:defRPr/>
            </a:pPr>
            <a:endParaRPr lang="de-DE"/>
          </a:p>
        </p:txBody>
      </p:sp>
      <p:sp>
        <p:nvSpPr>
          <p:cNvPr id="5" name="Rectangle 18"/>
          <p:cNvSpPr>
            <a:spLocks noGrp="1" noChangeArrowheads="1"/>
          </p:cNvSpPr>
          <p:nvPr>
            <p:ph type="sldNum" sz="quarter" idx="11"/>
          </p:nvPr>
        </p:nvSpPr>
        <p:spPr>
          <a:ln/>
        </p:spPr>
        <p:txBody>
          <a:bodyPr/>
          <a:lstStyle>
            <a:lvl1pPr algn="l">
              <a:defRPr/>
            </a:lvl1pPr>
          </a:lstStyle>
          <a:p>
            <a:r>
              <a:rPr lang="de-DE" altLang="de-DE"/>
              <a:t>Folie </a:t>
            </a:r>
            <a:fld id="{26349655-6493-4799-90A2-823C4D348B2A}" type="slidenum">
              <a:rPr lang="de-DE" altLang="de-DE"/>
              <a:pPr/>
              <a:t>‹#›</a:t>
            </a:fld>
            <a:endParaRPr lang="de-DE" altLang="de-DE"/>
          </a:p>
          <a:p>
            <a:pPr algn="r"/>
            <a:endParaRPr lang="de-DE" altLang="de-DE"/>
          </a:p>
        </p:txBody>
      </p:sp>
    </p:spTree>
    <p:extLst>
      <p:ext uri="{BB962C8B-B14F-4D97-AF65-F5344CB8AC3E}">
        <p14:creationId xmlns:p14="http://schemas.microsoft.com/office/powerpoint/2010/main" xmlns="" val="24676935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elfolie kurz">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uppieren 3">
            <a:extLst>
              <a:ext uri="{FF2B5EF4-FFF2-40B4-BE49-F238E27FC236}">
                <a16:creationId xmlns:a16="http://schemas.microsoft.com/office/drawing/2014/main" xmlns="" id="{56A3FCC5-1509-445E-BE36-5F597590EDBB}"/>
              </a:ext>
            </a:extLst>
          </p:cNvPr>
          <p:cNvGrpSpPr/>
          <p:nvPr userDrawn="1"/>
        </p:nvGrpSpPr>
        <p:grpSpPr>
          <a:xfrm>
            <a:off x="287338" y="603319"/>
            <a:ext cx="8552850" cy="1731679"/>
            <a:chOff x="287338" y="603319"/>
            <a:chExt cx="8552850" cy="1731679"/>
          </a:xfrm>
        </p:grpSpPr>
        <p:sp>
          <p:nvSpPr>
            <p:cNvPr id="13" name="Rechteck 12"/>
            <p:cNvSpPr/>
            <p:nvPr userDrawn="1"/>
          </p:nvSpPr>
          <p:spPr>
            <a:xfrm>
              <a:off x="6192000" y="603319"/>
              <a:ext cx="2648188" cy="1731679"/>
            </a:xfrm>
            <a:prstGeom prst="rect">
              <a:avLst/>
            </a:prstGeom>
            <a:solidFill>
              <a:schemeClr val="bg1"/>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de-AT" dirty="0"/>
            </a:p>
          </p:txBody>
        </p:sp>
        <p:sp>
          <p:nvSpPr>
            <p:cNvPr id="15" name="Rechteck 14"/>
            <p:cNvSpPr/>
            <p:nvPr userDrawn="1"/>
          </p:nvSpPr>
          <p:spPr bwMode="blackWhite">
            <a:xfrm>
              <a:off x="287338" y="603319"/>
              <a:ext cx="5904662" cy="1731679"/>
            </a:xfrm>
            <a:prstGeom prst="rect">
              <a:avLst/>
            </a:prstGeom>
            <a:solidFill>
              <a:srgbClr val="0096D3">
                <a:alpha val="89804"/>
              </a:srgbClr>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de-AT" dirty="0"/>
            </a:p>
          </p:txBody>
        </p:sp>
      </p:grpSp>
      <p:sp>
        <p:nvSpPr>
          <p:cNvPr id="2" name="Titel 1"/>
          <p:cNvSpPr>
            <a:spLocks noGrp="1"/>
          </p:cNvSpPr>
          <p:nvPr userDrawn="1">
            <p:ph type="ctrTitle" hasCustomPrompt="1"/>
          </p:nvPr>
        </p:nvSpPr>
        <p:spPr bwMode="black">
          <a:xfrm>
            <a:off x="605408" y="1296154"/>
            <a:ext cx="5466982" cy="516714"/>
          </a:xfrm>
          <a:prstGeom prst="rect">
            <a:avLst/>
          </a:prstGeom>
        </p:spPr>
        <p:txBody>
          <a:bodyPr tIns="0" anchor="b" anchorCtr="0">
            <a:noAutofit/>
          </a:bodyPr>
          <a:lstStyle>
            <a:lvl1pPr algn="l">
              <a:lnSpc>
                <a:spcPct val="100000"/>
              </a:lnSpc>
              <a:defRPr sz="3200" b="1" i="0" baseline="0">
                <a:solidFill>
                  <a:schemeClr val="bg1"/>
                </a:solidFill>
                <a:latin typeface="Georgia" charset="0"/>
                <a:ea typeface="Georgia" charset="0"/>
                <a:cs typeface="Georgia" charset="0"/>
              </a:defRPr>
            </a:lvl1pPr>
          </a:lstStyle>
          <a:p>
            <a:r>
              <a:rPr lang="de-AT" dirty="0"/>
              <a:t>Einzeiligen Titel eingeben</a:t>
            </a:r>
          </a:p>
        </p:txBody>
      </p:sp>
      <p:sp>
        <p:nvSpPr>
          <p:cNvPr id="3" name="Untertitel 2"/>
          <p:cNvSpPr>
            <a:spLocks noGrp="1"/>
          </p:cNvSpPr>
          <p:nvPr userDrawn="1">
            <p:ph type="subTitle" idx="1" hasCustomPrompt="1"/>
          </p:nvPr>
        </p:nvSpPr>
        <p:spPr bwMode="black">
          <a:xfrm>
            <a:off x="605408" y="993080"/>
            <a:ext cx="5466982" cy="304511"/>
          </a:xfrm>
        </p:spPr>
        <p:txBody>
          <a:bodyPr tIns="0" bIns="0">
            <a:noAutofit/>
          </a:bodyPr>
          <a:lstStyle>
            <a:lvl1pPr marL="0" indent="0" algn="l">
              <a:lnSpc>
                <a:spcPct val="100000"/>
              </a:lnSpc>
              <a:buNone/>
              <a:defRPr sz="1800" b="1" i="0">
                <a:solidFill>
                  <a:schemeClr val="tx1"/>
                </a:solidFill>
                <a:latin typeface="Verdana" charset="0"/>
                <a:ea typeface="Verdana" charset="0"/>
                <a:cs typeface="Verdana" charset="0"/>
              </a:defRPr>
            </a:lvl1pPr>
            <a:lvl2pPr marL="457153" indent="0" algn="ctr">
              <a:buNone/>
              <a:defRPr>
                <a:solidFill>
                  <a:schemeClr val="tx1">
                    <a:tint val="75000"/>
                  </a:schemeClr>
                </a:solidFill>
              </a:defRPr>
            </a:lvl2pPr>
            <a:lvl3pPr marL="914306" indent="0" algn="ctr">
              <a:buNone/>
              <a:defRPr>
                <a:solidFill>
                  <a:schemeClr val="tx1">
                    <a:tint val="75000"/>
                  </a:schemeClr>
                </a:solidFill>
              </a:defRPr>
            </a:lvl3pPr>
            <a:lvl4pPr marL="1371460" indent="0" algn="ctr">
              <a:buNone/>
              <a:defRPr>
                <a:solidFill>
                  <a:schemeClr val="tx1">
                    <a:tint val="75000"/>
                  </a:schemeClr>
                </a:solidFill>
              </a:defRPr>
            </a:lvl4pPr>
            <a:lvl5pPr marL="1828613" indent="0" algn="ctr">
              <a:buNone/>
              <a:defRPr>
                <a:solidFill>
                  <a:schemeClr val="tx1">
                    <a:tint val="75000"/>
                  </a:schemeClr>
                </a:solidFill>
              </a:defRPr>
            </a:lvl5pPr>
            <a:lvl6pPr marL="2285767" indent="0" algn="ctr">
              <a:buNone/>
              <a:defRPr>
                <a:solidFill>
                  <a:schemeClr val="tx1">
                    <a:tint val="75000"/>
                  </a:schemeClr>
                </a:solidFill>
              </a:defRPr>
            </a:lvl6pPr>
            <a:lvl7pPr marL="2742920" indent="0" algn="ctr">
              <a:buNone/>
              <a:defRPr>
                <a:solidFill>
                  <a:schemeClr val="tx1">
                    <a:tint val="75000"/>
                  </a:schemeClr>
                </a:solidFill>
              </a:defRPr>
            </a:lvl7pPr>
            <a:lvl8pPr marL="3200073" indent="0" algn="ctr">
              <a:buNone/>
              <a:defRPr>
                <a:solidFill>
                  <a:schemeClr val="tx1">
                    <a:tint val="75000"/>
                  </a:schemeClr>
                </a:solidFill>
              </a:defRPr>
            </a:lvl8pPr>
            <a:lvl9pPr marL="3657227" indent="0" algn="ctr">
              <a:buNone/>
              <a:defRPr>
                <a:solidFill>
                  <a:schemeClr val="tx1">
                    <a:tint val="75000"/>
                  </a:schemeClr>
                </a:solidFill>
              </a:defRPr>
            </a:lvl9pPr>
          </a:lstStyle>
          <a:p>
            <a:r>
              <a:rPr lang="de-AT" dirty="0"/>
              <a:t>Bei Bedarf Untertitel hier eingeben</a:t>
            </a:r>
          </a:p>
        </p:txBody>
      </p:sp>
      <p:sp>
        <p:nvSpPr>
          <p:cNvPr id="16" name="Textplatzhalter 9"/>
          <p:cNvSpPr>
            <a:spLocks noGrp="1"/>
          </p:cNvSpPr>
          <p:nvPr userDrawn="1">
            <p:ph type="body" sz="quarter" idx="11"/>
          </p:nvPr>
        </p:nvSpPr>
        <p:spPr bwMode="white">
          <a:xfrm>
            <a:off x="287338" y="2642906"/>
            <a:ext cx="4284662" cy="620885"/>
          </a:xfrm>
          <a:solidFill>
            <a:schemeClr val="bg1">
              <a:alpha val="90000"/>
            </a:schemeClr>
          </a:solidFill>
        </p:spPr>
        <p:txBody>
          <a:bodyPr wrap="square" lIns="324000" tIns="216000" rIns="324000" bIns="216000" rtlCol="0" anchor="t" anchorCtr="0">
            <a:spAutoFit/>
          </a:bodyPr>
          <a:lstStyle>
            <a:lvl1pPr marL="0" indent="0">
              <a:buNone/>
              <a:defRPr lang="de-DE" sz="1200" dirty="0" smtClean="0"/>
            </a:lvl1pPr>
          </a:lstStyle>
          <a:p>
            <a:pPr marL="0" lvl="0" defTabSz="914400"/>
            <a:r>
              <a:rPr lang="de-DE"/>
              <a:t>Formatvorlagen des Textmasters bearbeiten</a:t>
            </a:r>
          </a:p>
        </p:txBody>
      </p:sp>
      <p:sp>
        <p:nvSpPr>
          <p:cNvPr id="12" name="Textplatzhalter 7"/>
          <p:cNvSpPr>
            <a:spLocks noGrp="1"/>
          </p:cNvSpPr>
          <p:nvPr userDrawn="1">
            <p:ph type="body" sz="quarter" idx="12" hasCustomPrompt="1"/>
          </p:nvPr>
        </p:nvSpPr>
        <p:spPr bwMode="auto">
          <a:xfrm>
            <a:off x="457200" y="5426926"/>
            <a:ext cx="1638300" cy="243623"/>
          </a:xfrm>
        </p:spPr>
        <p:txBody>
          <a:bodyPr>
            <a:noAutofit/>
          </a:bodyPr>
          <a:lstStyle>
            <a:lvl1pPr marL="0" indent="0">
              <a:buNone/>
              <a:defRPr sz="900" cap="all" baseline="0">
                <a:solidFill>
                  <a:schemeClr val="bg1"/>
                </a:solidFill>
              </a:defRPr>
            </a:lvl1pPr>
            <a:lvl2pPr marL="266700" indent="0">
              <a:buNone/>
              <a:defRPr sz="1050"/>
            </a:lvl2pPr>
            <a:lvl3pPr marL="541338" indent="0">
              <a:buNone/>
              <a:defRPr sz="1050"/>
            </a:lvl3pPr>
            <a:lvl4pPr marL="808038" indent="0">
              <a:buNone/>
              <a:defRPr sz="1000"/>
            </a:lvl4pPr>
            <a:lvl5pPr marL="1077913" indent="0">
              <a:buNone/>
              <a:defRPr sz="1000"/>
            </a:lvl5pPr>
          </a:lstStyle>
          <a:p>
            <a:pPr lvl="0"/>
            <a:r>
              <a:rPr lang="de-AT" dirty="0"/>
              <a:t>Stand: </a:t>
            </a:r>
            <a:r>
              <a:rPr lang="de-AT" dirty="0" err="1"/>
              <a:t>xx.xx.xxxx</a:t>
            </a:r>
            <a:endParaRPr lang="de-AT" dirty="0"/>
          </a:p>
        </p:txBody>
      </p:sp>
      <p:pic>
        <p:nvPicPr>
          <p:cNvPr id="21" name="Grafik 20">
            <a:extLst>
              <a:ext uri="{FF2B5EF4-FFF2-40B4-BE49-F238E27FC236}">
                <a16:creationId xmlns:a16="http://schemas.microsoft.com/office/drawing/2014/main" xmlns="" id="{2D5C1542-29B8-4AE1-B0C9-CD406CE5EF8B}"/>
              </a:ext>
            </a:extLst>
          </p:cNvPr>
          <p:cNvPicPr>
            <a:picLocks noChangeAspect="1"/>
          </p:cNvPicPr>
          <p:nvPr userDrawn="1"/>
        </p:nvPicPr>
        <p:blipFill>
          <a:blip r:embed="rId3" cstate="print"/>
          <a:stretch>
            <a:fillRect/>
          </a:stretch>
        </p:blipFill>
        <p:spPr>
          <a:xfrm>
            <a:off x="6579375" y="1065910"/>
            <a:ext cx="1849165" cy="975600"/>
          </a:xfrm>
          <a:prstGeom prst="rect">
            <a:avLst/>
          </a:prstGeom>
        </p:spPr>
      </p:pic>
      <p:pic>
        <p:nvPicPr>
          <p:cNvPr id="11" name="Grafik 10">
            <a:extLst>
              <a:ext uri="{FF2B5EF4-FFF2-40B4-BE49-F238E27FC236}">
                <a16:creationId xmlns:a16="http://schemas.microsoft.com/office/drawing/2014/main" xmlns="" id="{59234A93-CFFB-4237-9659-D02118469D89}"/>
              </a:ext>
            </a:extLst>
          </p:cNvPr>
          <p:cNvPicPr>
            <a:picLocks noChangeAspect="1"/>
          </p:cNvPicPr>
          <p:nvPr userDrawn="1"/>
        </p:nvPicPr>
        <p:blipFill>
          <a:blip r:embed="rId4" cstate="print">
            <a:extLst>
              <a:ext uri="{28A0092B-C50C-407E-A947-70E740481C1C}">
                <a14:useLocalDpi xmlns:a14="http://schemas.microsoft.com/office/drawing/2010/main" xmlns="" val="0"/>
              </a:ext>
            </a:extLst>
          </a:blip>
          <a:stretch>
            <a:fillRect/>
          </a:stretch>
        </p:blipFill>
        <p:spPr>
          <a:xfrm>
            <a:off x="6615113" y="5129960"/>
            <a:ext cx="1835942" cy="317581"/>
          </a:xfrm>
          <a:prstGeom prst="rect">
            <a:avLst/>
          </a:prstGeom>
        </p:spPr>
      </p:pic>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3" name="Inhaltsplatzhalter 2"/>
          <p:cNvSpPr>
            <a:spLocks noGrp="1"/>
          </p:cNvSpPr>
          <p:nvPr>
            <p:ph idx="1" hasCustomPrompt="1"/>
          </p:nvPr>
        </p:nvSpPr>
        <p:spPr>
          <a:xfrm>
            <a:off x="462019" y="1344613"/>
            <a:ext cx="7759644" cy="3853905"/>
          </a:xfrm>
        </p:spPr>
        <p:txBody>
          <a:bodyPr lIns="0" rIns="0">
            <a:normAutofit/>
          </a:bodyPr>
          <a:lstStyle>
            <a:lvl1pPr>
              <a:defRPr sz="1600"/>
            </a:lvl1pPr>
            <a:lvl2pPr>
              <a:defRPr sz="1500"/>
            </a:lvl2pPr>
            <a:lvl3pPr>
              <a:defRPr sz="1400"/>
            </a:lvl3pPr>
            <a:lvl4pPr>
              <a:defRPr sz="1200"/>
            </a:lvl4pPr>
            <a:lvl5pPr>
              <a:defRPr sz="1200"/>
            </a:lvl5pPr>
          </a:lstStyle>
          <a:p>
            <a:pPr lvl="0"/>
            <a:r>
              <a:rPr lang="de-AT" dirty="0"/>
              <a:t>Textmasterformat durch Klicken bearbeiten</a:t>
            </a:r>
          </a:p>
          <a:p>
            <a:pPr lvl="1"/>
            <a:r>
              <a:rPr lang="de-AT" dirty="0"/>
              <a:t>Zweite Ebene</a:t>
            </a:r>
          </a:p>
          <a:p>
            <a:pPr lvl="2"/>
            <a:r>
              <a:rPr lang="de-AT" dirty="0"/>
              <a:t>Dritte Ebene</a:t>
            </a:r>
          </a:p>
          <a:p>
            <a:pPr lvl="3"/>
            <a:r>
              <a:rPr lang="de-AT" dirty="0"/>
              <a:t>Vierte Ebene</a:t>
            </a:r>
          </a:p>
          <a:p>
            <a:pPr lvl="4"/>
            <a:r>
              <a:rPr lang="de-AT" dirty="0"/>
              <a:t>Fünfte Ebene</a:t>
            </a:r>
          </a:p>
        </p:txBody>
      </p:sp>
      <p:sp>
        <p:nvSpPr>
          <p:cNvPr id="4" name="Datumsplatzhalter 3"/>
          <p:cNvSpPr>
            <a:spLocks noGrp="1"/>
          </p:cNvSpPr>
          <p:nvPr>
            <p:ph type="dt" sz="half" idx="10"/>
          </p:nvPr>
        </p:nvSpPr>
        <p:spPr>
          <a:xfrm>
            <a:off x="5745181" y="5412059"/>
            <a:ext cx="987407" cy="258085"/>
          </a:xfrm>
          <a:prstGeom prst="rect">
            <a:avLst/>
          </a:prstGeom>
        </p:spPr>
        <p:txBody>
          <a:bodyPr/>
          <a:lstStyle/>
          <a:p>
            <a:endParaRPr lang="de-AT" dirty="0"/>
          </a:p>
        </p:txBody>
      </p:sp>
      <p:sp>
        <p:nvSpPr>
          <p:cNvPr id="9" name="Foliennummernplatzhalter 8"/>
          <p:cNvSpPr>
            <a:spLocks noGrp="1"/>
          </p:cNvSpPr>
          <p:nvPr>
            <p:ph type="sldNum" sz="quarter" idx="12"/>
          </p:nvPr>
        </p:nvSpPr>
        <p:spPr/>
        <p:txBody>
          <a:bodyPr/>
          <a:lstStyle>
            <a:lvl1pPr>
              <a:defRPr>
                <a:solidFill>
                  <a:schemeClr val="bg1">
                    <a:lumMod val="50000"/>
                  </a:schemeClr>
                </a:solidFill>
              </a:defRPr>
            </a:lvl1pPr>
          </a:lstStyle>
          <a:p>
            <a:r>
              <a:rPr lang="de-AT" dirty="0"/>
              <a:t>Folie </a:t>
            </a:r>
            <a:fld id="{BE3DC40E-DBBE-4E2D-9EEC-FBF0DA0E9179}" type="slidenum">
              <a:rPr lang="de-AT" smtClean="0"/>
              <a:pPr/>
              <a:t>‹#›</a:t>
            </a:fld>
            <a:endParaRPr lang="de-AT" dirty="0"/>
          </a:p>
        </p:txBody>
      </p:sp>
      <p:sp>
        <p:nvSpPr>
          <p:cNvPr id="2" name="Titel 1"/>
          <p:cNvSpPr>
            <a:spLocks noGrp="1"/>
          </p:cNvSpPr>
          <p:nvPr>
            <p:ph type="title"/>
          </p:nvPr>
        </p:nvSpPr>
        <p:spPr/>
        <p:txBody>
          <a:bodyPr/>
          <a:lstStyle/>
          <a:p>
            <a:r>
              <a:rPr lang="de-DE"/>
              <a:t>Titelmasterformat durch Klicken bearbeiten</a:t>
            </a:r>
            <a:endParaRPr lang="de-AT"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elfolie ohne Bild">
    <p:spTree>
      <p:nvGrpSpPr>
        <p:cNvPr id="1" name=""/>
        <p:cNvGrpSpPr/>
        <p:nvPr/>
      </p:nvGrpSpPr>
      <p:grpSpPr>
        <a:xfrm>
          <a:off x="0" y="0"/>
          <a:ext cx="0" cy="0"/>
          <a:chOff x="0" y="0"/>
          <a:chExt cx="0" cy="0"/>
        </a:xfrm>
      </p:grpSpPr>
      <p:grpSp>
        <p:nvGrpSpPr>
          <p:cNvPr id="12" name="Gruppieren 11"/>
          <p:cNvGrpSpPr/>
          <p:nvPr userDrawn="1"/>
        </p:nvGrpSpPr>
        <p:grpSpPr>
          <a:xfrm>
            <a:off x="287338" y="603319"/>
            <a:ext cx="8552850" cy="2037600"/>
            <a:chOff x="287338" y="603319"/>
            <a:chExt cx="8552850" cy="2037600"/>
          </a:xfrm>
        </p:grpSpPr>
        <p:sp>
          <p:nvSpPr>
            <p:cNvPr id="16" name="Rechteck 15"/>
            <p:cNvSpPr/>
            <p:nvPr userDrawn="1"/>
          </p:nvSpPr>
          <p:spPr>
            <a:xfrm>
              <a:off x="6192000" y="603319"/>
              <a:ext cx="2648188" cy="2037600"/>
            </a:xfrm>
            <a:prstGeom prst="rect">
              <a:avLst/>
            </a:prstGeom>
            <a:solidFill>
              <a:schemeClr val="bg1"/>
            </a:solidFill>
            <a:ln>
              <a:solidFill>
                <a:schemeClr val="accent1"/>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de-AT" dirty="0"/>
            </a:p>
          </p:txBody>
        </p:sp>
        <p:sp>
          <p:nvSpPr>
            <p:cNvPr id="17" name="Rechteck 16"/>
            <p:cNvSpPr/>
            <p:nvPr userDrawn="1"/>
          </p:nvSpPr>
          <p:spPr bwMode="blackWhite">
            <a:xfrm>
              <a:off x="287338" y="603319"/>
              <a:ext cx="5904662" cy="2037600"/>
            </a:xfrm>
            <a:prstGeom prst="rect">
              <a:avLst/>
            </a:prstGeom>
            <a:solidFill>
              <a:srgbClr val="0096D3"/>
            </a:solidFill>
            <a:ln>
              <a:solidFill>
                <a:schemeClr val="accent1"/>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de-AT" dirty="0"/>
            </a:p>
          </p:txBody>
        </p:sp>
      </p:grpSp>
      <p:sp>
        <p:nvSpPr>
          <p:cNvPr id="14" name="Textplatzhalter 9"/>
          <p:cNvSpPr>
            <a:spLocks noGrp="1"/>
          </p:cNvSpPr>
          <p:nvPr>
            <p:ph type="body" sz="quarter" idx="11"/>
          </p:nvPr>
        </p:nvSpPr>
        <p:spPr bwMode="white">
          <a:xfrm>
            <a:off x="287338" y="2941638"/>
            <a:ext cx="4284662" cy="620885"/>
          </a:xfrm>
          <a:solidFill>
            <a:schemeClr val="bg1">
              <a:alpha val="90000"/>
            </a:schemeClr>
          </a:solidFill>
        </p:spPr>
        <p:txBody>
          <a:bodyPr wrap="square" lIns="324000" tIns="216000" rIns="324000" bIns="216000" rtlCol="0" anchor="t" anchorCtr="0">
            <a:spAutoFit/>
          </a:bodyPr>
          <a:lstStyle>
            <a:lvl1pPr marL="0" indent="0">
              <a:buNone/>
              <a:defRPr lang="de-DE" sz="1200" dirty="0" smtClean="0"/>
            </a:lvl1pPr>
          </a:lstStyle>
          <a:p>
            <a:pPr marL="0" lvl="0" defTabSz="914400"/>
            <a:r>
              <a:rPr lang="de-DE"/>
              <a:t>Formatvorlagen des Textmasters bearbeiten</a:t>
            </a:r>
          </a:p>
        </p:txBody>
      </p:sp>
      <p:sp>
        <p:nvSpPr>
          <p:cNvPr id="10" name="Textplatzhalter 7"/>
          <p:cNvSpPr>
            <a:spLocks noGrp="1"/>
          </p:cNvSpPr>
          <p:nvPr>
            <p:ph type="body" sz="quarter" idx="12" hasCustomPrompt="1"/>
          </p:nvPr>
        </p:nvSpPr>
        <p:spPr>
          <a:xfrm>
            <a:off x="457200" y="5426926"/>
            <a:ext cx="1638300" cy="243623"/>
          </a:xfrm>
        </p:spPr>
        <p:txBody>
          <a:bodyPr>
            <a:noAutofit/>
          </a:bodyPr>
          <a:lstStyle>
            <a:lvl1pPr marL="0" indent="0">
              <a:buNone/>
              <a:defRPr sz="900" cap="all" baseline="0">
                <a:solidFill>
                  <a:schemeClr val="tx1"/>
                </a:solidFill>
              </a:defRPr>
            </a:lvl1pPr>
            <a:lvl2pPr marL="266700" indent="0">
              <a:buNone/>
              <a:defRPr sz="1050"/>
            </a:lvl2pPr>
            <a:lvl3pPr marL="541338" indent="0">
              <a:buNone/>
              <a:defRPr sz="1050"/>
            </a:lvl3pPr>
            <a:lvl4pPr marL="808038" indent="0">
              <a:buNone/>
              <a:defRPr sz="1000"/>
            </a:lvl4pPr>
            <a:lvl5pPr marL="1077913" indent="0">
              <a:buNone/>
              <a:defRPr sz="1000"/>
            </a:lvl5pPr>
          </a:lstStyle>
          <a:p>
            <a:pPr lvl="0"/>
            <a:r>
              <a:rPr lang="de-AT" dirty="0"/>
              <a:t>Stand: </a:t>
            </a:r>
            <a:r>
              <a:rPr lang="de-AT" dirty="0" err="1"/>
              <a:t>xx.xx.xxxx</a:t>
            </a:r>
            <a:endParaRPr lang="de-AT" dirty="0"/>
          </a:p>
        </p:txBody>
      </p:sp>
      <p:sp>
        <p:nvSpPr>
          <p:cNvPr id="13" name="Titel 1"/>
          <p:cNvSpPr>
            <a:spLocks noGrp="1"/>
          </p:cNvSpPr>
          <p:nvPr>
            <p:ph type="ctrTitle" hasCustomPrompt="1"/>
          </p:nvPr>
        </p:nvSpPr>
        <p:spPr bwMode="black">
          <a:xfrm>
            <a:off x="605406" y="1301365"/>
            <a:ext cx="5436000" cy="1026000"/>
          </a:xfrm>
          <a:prstGeom prst="rect">
            <a:avLst/>
          </a:prstGeom>
        </p:spPr>
        <p:txBody>
          <a:bodyPr tIns="0" anchor="ctr" anchorCtr="0">
            <a:noAutofit/>
          </a:bodyPr>
          <a:lstStyle>
            <a:lvl1pPr algn="l">
              <a:lnSpc>
                <a:spcPct val="100000"/>
              </a:lnSpc>
              <a:defRPr sz="3200" b="1" i="0" baseline="0">
                <a:solidFill>
                  <a:schemeClr val="bg1"/>
                </a:solidFill>
                <a:latin typeface="Georgia" charset="0"/>
                <a:ea typeface="Georgia" charset="0"/>
                <a:cs typeface="Georgia" charset="0"/>
              </a:defRPr>
            </a:lvl1pPr>
          </a:lstStyle>
          <a:p>
            <a:r>
              <a:rPr lang="de-AT" dirty="0"/>
              <a:t>Maximal zweizeiligen </a:t>
            </a:r>
            <a:br>
              <a:rPr lang="de-AT" dirty="0"/>
            </a:br>
            <a:r>
              <a:rPr lang="de-AT" dirty="0"/>
              <a:t>Titel eingeben</a:t>
            </a:r>
          </a:p>
        </p:txBody>
      </p:sp>
      <p:sp>
        <p:nvSpPr>
          <p:cNvPr id="15" name="Untertitel 2"/>
          <p:cNvSpPr>
            <a:spLocks noGrp="1"/>
          </p:cNvSpPr>
          <p:nvPr>
            <p:ph type="subTitle" idx="1" hasCustomPrompt="1"/>
          </p:nvPr>
        </p:nvSpPr>
        <p:spPr bwMode="black">
          <a:xfrm>
            <a:off x="605406" y="993080"/>
            <a:ext cx="5436000" cy="351533"/>
          </a:xfrm>
        </p:spPr>
        <p:txBody>
          <a:bodyPr tIns="0" bIns="0">
            <a:noAutofit/>
          </a:bodyPr>
          <a:lstStyle>
            <a:lvl1pPr marL="0" indent="0" algn="l">
              <a:lnSpc>
                <a:spcPct val="100000"/>
              </a:lnSpc>
              <a:buNone/>
              <a:defRPr sz="1800" b="1" i="0">
                <a:solidFill>
                  <a:schemeClr val="tx1"/>
                </a:solidFill>
                <a:latin typeface="Verdana" charset="0"/>
                <a:ea typeface="Verdana" charset="0"/>
                <a:cs typeface="Verdana" charset="0"/>
              </a:defRPr>
            </a:lvl1pPr>
            <a:lvl2pPr marL="457153" indent="0" algn="ctr">
              <a:buNone/>
              <a:defRPr>
                <a:solidFill>
                  <a:schemeClr val="tx1">
                    <a:tint val="75000"/>
                  </a:schemeClr>
                </a:solidFill>
              </a:defRPr>
            </a:lvl2pPr>
            <a:lvl3pPr marL="914306" indent="0" algn="ctr">
              <a:buNone/>
              <a:defRPr>
                <a:solidFill>
                  <a:schemeClr val="tx1">
                    <a:tint val="75000"/>
                  </a:schemeClr>
                </a:solidFill>
              </a:defRPr>
            </a:lvl3pPr>
            <a:lvl4pPr marL="1371460" indent="0" algn="ctr">
              <a:buNone/>
              <a:defRPr>
                <a:solidFill>
                  <a:schemeClr val="tx1">
                    <a:tint val="75000"/>
                  </a:schemeClr>
                </a:solidFill>
              </a:defRPr>
            </a:lvl4pPr>
            <a:lvl5pPr marL="1828613" indent="0" algn="ctr">
              <a:buNone/>
              <a:defRPr>
                <a:solidFill>
                  <a:schemeClr val="tx1">
                    <a:tint val="75000"/>
                  </a:schemeClr>
                </a:solidFill>
              </a:defRPr>
            </a:lvl5pPr>
            <a:lvl6pPr marL="2285767" indent="0" algn="ctr">
              <a:buNone/>
              <a:defRPr>
                <a:solidFill>
                  <a:schemeClr val="tx1">
                    <a:tint val="75000"/>
                  </a:schemeClr>
                </a:solidFill>
              </a:defRPr>
            </a:lvl6pPr>
            <a:lvl7pPr marL="2742920" indent="0" algn="ctr">
              <a:buNone/>
              <a:defRPr>
                <a:solidFill>
                  <a:schemeClr val="tx1">
                    <a:tint val="75000"/>
                  </a:schemeClr>
                </a:solidFill>
              </a:defRPr>
            </a:lvl7pPr>
            <a:lvl8pPr marL="3200073" indent="0" algn="ctr">
              <a:buNone/>
              <a:defRPr>
                <a:solidFill>
                  <a:schemeClr val="tx1">
                    <a:tint val="75000"/>
                  </a:schemeClr>
                </a:solidFill>
              </a:defRPr>
            </a:lvl8pPr>
            <a:lvl9pPr marL="3657227" indent="0" algn="ctr">
              <a:buNone/>
              <a:defRPr>
                <a:solidFill>
                  <a:schemeClr val="tx1">
                    <a:tint val="75000"/>
                  </a:schemeClr>
                </a:solidFill>
              </a:defRPr>
            </a:lvl9pPr>
          </a:lstStyle>
          <a:p>
            <a:r>
              <a:rPr lang="de-AT" dirty="0"/>
              <a:t>Bei Bedarf Untertitel hier eingeben</a:t>
            </a:r>
          </a:p>
        </p:txBody>
      </p:sp>
      <p:pic>
        <p:nvPicPr>
          <p:cNvPr id="18" name="Grafik 17">
            <a:extLst>
              <a:ext uri="{FF2B5EF4-FFF2-40B4-BE49-F238E27FC236}">
                <a16:creationId xmlns:a16="http://schemas.microsoft.com/office/drawing/2014/main" xmlns="" id="{0B662EC1-7F7E-4F35-9E96-6A1231005353}"/>
              </a:ext>
            </a:extLst>
          </p:cNvPr>
          <p:cNvPicPr>
            <a:picLocks noChangeAspect="1"/>
          </p:cNvPicPr>
          <p:nvPr userDrawn="1"/>
        </p:nvPicPr>
        <p:blipFill>
          <a:blip r:embed="rId2" cstate="print"/>
          <a:stretch>
            <a:fillRect/>
          </a:stretch>
        </p:blipFill>
        <p:spPr>
          <a:xfrm>
            <a:off x="6579375" y="1065910"/>
            <a:ext cx="1849165" cy="975600"/>
          </a:xfrm>
          <a:prstGeom prst="rect">
            <a:avLst/>
          </a:prstGeom>
        </p:spPr>
      </p:pic>
      <p:pic>
        <p:nvPicPr>
          <p:cNvPr id="11" name="Grafik 10">
            <a:extLst>
              <a:ext uri="{FF2B5EF4-FFF2-40B4-BE49-F238E27FC236}">
                <a16:creationId xmlns:a16="http://schemas.microsoft.com/office/drawing/2014/main" xmlns="" id="{7CB48493-A0F2-468C-986D-2A150B5DEFBA}"/>
              </a:ext>
            </a:extLst>
          </p:cNvPr>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6617341" y="5129960"/>
            <a:ext cx="1831485" cy="317581"/>
          </a:xfrm>
          <a:prstGeom prst="rect">
            <a:avLst/>
          </a:prstGeom>
        </p:spPr>
      </p:pic>
    </p:spTree>
    <p:extLst>
      <p:ext uri="{BB962C8B-B14F-4D97-AF65-F5344CB8AC3E}">
        <p14:creationId xmlns:p14="http://schemas.microsoft.com/office/powerpoint/2010/main" xmlns="" val="154679611"/>
      </p:ext>
    </p:extLst>
  </p:cSld>
  <p:clrMapOvr>
    <a:masterClrMapping/>
  </p:clrMapOvr>
  <p:transition>
    <p:fade/>
  </p:transition>
  <p:extLst mod="1">
    <p:ext uri="{DCECCB84-F9BA-43D5-87BE-67443E8EF086}">
      <p15:sldGuideLst xmlns="" xmlns:p15="http://schemas.microsoft.com/office/powerpoint/2012/main">
        <p15:guide id="1" pos="4137"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elfolie ohne Bild kurz">
    <p:spTree>
      <p:nvGrpSpPr>
        <p:cNvPr id="1" name=""/>
        <p:cNvGrpSpPr/>
        <p:nvPr/>
      </p:nvGrpSpPr>
      <p:grpSpPr>
        <a:xfrm>
          <a:off x="0" y="0"/>
          <a:ext cx="0" cy="0"/>
          <a:chOff x="0" y="0"/>
          <a:chExt cx="0" cy="0"/>
        </a:xfrm>
      </p:grpSpPr>
      <p:grpSp>
        <p:nvGrpSpPr>
          <p:cNvPr id="13" name="Gruppieren 12"/>
          <p:cNvGrpSpPr/>
          <p:nvPr userDrawn="1"/>
        </p:nvGrpSpPr>
        <p:grpSpPr>
          <a:xfrm>
            <a:off x="287338" y="603319"/>
            <a:ext cx="8552850" cy="1731679"/>
            <a:chOff x="287338" y="603319"/>
            <a:chExt cx="8552850" cy="2037600"/>
          </a:xfrm>
        </p:grpSpPr>
        <p:sp>
          <p:nvSpPr>
            <p:cNvPr id="15" name="Rechteck 14"/>
            <p:cNvSpPr/>
            <p:nvPr userDrawn="1"/>
          </p:nvSpPr>
          <p:spPr>
            <a:xfrm>
              <a:off x="6192000" y="603319"/>
              <a:ext cx="2648188" cy="2037600"/>
            </a:xfrm>
            <a:prstGeom prst="rect">
              <a:avLst/>
            </a:prstGeom>
            <a:solidFill>
              <a:schemeClr val="bg1"/>
            </a:solidFill>
            <a:ln>
              <a:solidFill>
                <a:schemeClr val="accent1"/>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de-AT" dirty="0"/>
            </a:p>
          </p:txBody>
        </p:sp>
        <p:sp>
          <p:nvSpPr>
            <p:cNvPr id="17" name="Rechteck 16"/>
            <p:cNvSpPr/>
            <p:nvPr userDrawn="1"/>
          </p:nvSpPr>
          <p:spPr bwMode="blackWhite">
            <a:xfrm>
              <a:off x="287338" y="603319"/>
              <a:ext cx="5904662" cy="2037600"/>
            </a:xfrm>
            <a:prstGeom prst="rect">
              <a:avLst/>
            </a:prstGeom>
            <a:solidFill>
              <a:srgbClr val="0096D3"/>
            </a:solidFill>
            <a:ln>
              <a:solidFill>
                <a:schemeClr val="accent1"/>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de-AT" dirty="0"/>
            </a:p>
          </p:txBody>
        </p:sp>
      </p:grpSp>
      <p:sp>
        <p:nvSpPr>
          <p:cNvPr id="2" name="Titel 1"/>
          <p:cNvSpPr>
            <a:spLocks noGrp="1"/>
          </p:cNvSpPr>
          <p:nvPr>
            <p:ph type="ctrTitle" hasCustomPrompt="1"/>
          </p:nvPr>
        </p:nvSpPr>
        <p:spPr bwMode="black">
          <a:xfrm>
            <a:off x="605407" y="1296154"/>
            <a:ext cx="5436000" cy="516714"/>
          </a:xfrm>
          <a:prstGeom prst="rect">
            <a:avLst/>
          </a:prstGeom>
        </p:spPr>
        <p:txBody>
          <a:bodyPr tIns="0" anchor="b" anchorCtr="0">
            <a:noAutofit/>
          </a:bodyPr>
          <a:lstStyle>
            <a:lvl1pPr algn="l">
              <a:lnSpc>
                <a:spcPct val="100000"/>
              </a:lnSpc>
              <a:defRPr sz="3200" b="1" i="0" baseline="0">
                <a:solidFill>
                  <a:schemeClr val="bg1"/>
                </a:solidFill>
                <a:latin typeface="Georgia" charset="0"/>
                <a:ea typeface="Georgia" charset="0"/>
                <a:cs typeface="Georgia" charset="0"/>
              </a:defRPr>
            </a:lvl1pPr>
          </a:lstStyle>
          <a:p>
            <a:r>
              <a:rPr lang="de-AT" dirty="0"/>
              <a:t>Einzeiligen Titel eingeben</a:t>
            </a:r>
          </a:p>
        </p:txBody>
      </p:sp>
      <p:sp>
        <p:nvSpPr>
          <p:cNvPr id="3" name="Untertitel 2"/>
          <p:cNvSpPr>
            <a:spLocks noGrp="1"/>
          </p:cNvSpPr>
          <p:nvPr>
            <p:ph type="subTitle" idx="1" hasCustomPrompt="1"/>
          </p:nvPr>
        </p:nvSpPr>
        <p:spPr bwMode="black">
          <a:xfrm>
            <a:off x="605407" y="993080"/>
            <a:ext cx="5436000" cy="304511"/>
          </a:xfrm>
        </p:spPr>
        <p:txBody>
          <a:bodyPr tIns="0" bIns="0">
            <a:noAutofit/>
          </a:bodyPr>
          <a:lstStyle>
            <a:lvl1pPr marL="0" indent="0" algn="l">
              <a:lnSpc>
                <a:spcPct val="100000"/>
              </a:lnSpc>
              <a:buNone/>
              <a:defRPr sz="1800" b="1" i="0">
                <a:solidFill>
                  <a:schemeClr val="tx1"/>
                </a:solidFill>
                <a:latin typeface="Verdana" charset="0"/>
                <a:ea typeface="Verdana" charset="0"/>
                <a:cs typeface="Verdana" charset="0"/>
              </a:defRPr>
            </a:lvl1pPr>
            <a:lvl2pPr marL="457153" indent="0" algn="ctr">
              <a:buNone/>
              <a:defRPr>
                <a:solidFill>
                  <a:schemeClr val="tx1">
                    <a:tint val="75000"/>
                  </a:schemeClr>
                </a:solidFill>
              </a:defRPr>
            </a:lvl2pPr>
            <a:lvl3pPr marL="914306" indent="0" algn="ctr">
              <a:buNone/>
              <a:defRPr>
                <a:solidFill>
                  <a:schemeClr val="tx1">
                    <a:tint val="75000"/>
                  </a:schemeClr>
                </a:solidFill>
              </a:defRPr>
            </a:lvl3pPr>
            <a:lvl4pPr marL="1371460" indent="0" algn="ctr">
              <a:buNone/>
              <a:defRPr>
                <a:solidFill>
                  <a:schemeClr val="tx1">
                    <a:tint val="75000"/>
                  </a:schemeClr>
                </a:solidFill>
              </a:defRPr>
            </a:lvl4pPr>
            <a:lvl5pPr marL="1828613" indent="0" algn="ctr">
              <a:buNone/>
              <a:defRPr>
                <a:solidFill>
                  <a:schemeClr val="tx1">
                    <a:tint val="75000"/>
                  </a:schemeClr>
                </a:solidFill>
              </a:defRPr>
            </a:lvl5pPr>
            <a:lvl6pPr marL="2285767" indent="0" algn="ctr">
              <a:buNone/>
              <a:defRPr>
                <a:solidFill>
                  <a:schemeClr val="tx1">
                    <a:tint val="75000"/>
                  </a:schemeClr>
                </a:solidFill>
              </a:defRPr>
            </a:lvl6pPr>
            <a:lvl7pPr marL="2742920" indent="0" algn="ctr">
              <a:buNone/>
              <a:defRPr>
                <a:solidFill>
                  <a:schemeClr val="tx1">
                    <a:tint val="75000"/>
                  </a:schemeClr>
                </a:solidFill>
              </a:defRPr>
            </a:lvl7pPr>
            <a:lvl8pPr marL="3200073" indent="0" algn="ctr">
              <a:buNone/>
              <a:defRPr>
                <a:solidFill>
                  <a:schemeClr val="tx1">
                    <a:tint val="75000"/>
                  </a:schemeClr>
                </a:solidFill>
              </a:defRPr>
            </a:lvl8pPr>
            <a:lvl9pPr marL="3657227" indent="0" algn="ctr">
              <a:buNone/>
              <a:defRPr>
                <a:solidFill>
                  <a:schemeClr val="tx1">
                    <a:tint val="75000"/>
                  </a:schemeClr>
                </a:solidFill>
              </a:defRPr>
            </a:lvl9pPr>
          </a:lstStyle>
          <a:p>
            <a:r>
              <a:rPr lang="de-AT" dirty="0"/>
              <a:t>Bei Bedarf Untertitel hier eingeben</a:t>
            </a:r>
          </a:p>
        </p:txBody>
      </p:sp>
      <p:sp>
        <p:nvSpPr>
          <p:cNvPr id="14" name="Textplatzhalter 9"/>
          <p:cNvSpPr>
            <a:spLocks noGrp="1"/>
          </p:cNvSpPr>
          <p:nvPr>
            <p:ph type="body" sz="quarter" idx="11"/>
          </p:nvPr>
        </p:nvSpPr>
        <p:spPr bwMode="white">
          <a:xfrm>
            <a:off x="287338" y="2642907"/>
            <a:ext cx="4284662" cy="620885"/>
          </a:xfrm>
          <a:solidFill>
            <a:schemeClr val="bg1">
              <a:alpha val="90000"/>
            </a:schemeClr>
          </a:solidFill>
        </p:spPr>
        <p:txBody>
          <a:bodyPr wrap="square" lIns="324000" tIns="216000" rIns="324000" bIns="216000" rtlCol="0" anchor="t" anchorCtr="0">
            <a:spAutoFit/>
          </a:bodyPr>
          <a:lstStyle>
            <a:lvl1pPr marL="0" indent="0">
              <a:buNone/>
              <a:defRPr lang="de-DE" sz="1200" dirty="0" smtClean="0"/>
            </a:lvl1pPr>
          </a:lstStyle>
          <a:p>
            <a:pPr marL="0" lvl="0" defTabSz="914400"/>
            <a:r>
              <a:rPr lang="de-DE"/>
              <a:t>Formatvorlagen des Textmasters bearbeiten</a:t>
            </a:r>
          </a:p>
        </p:txBody>
      </p:sp>
      <p:sp>
        <p:nvSpPr>
          <p:cNvPr id="12" name="Textplatzhalter 7"/>
          <p:cNvSpPr>
            <a:spLocks noGrp="1"/>
          </p:cNvSpPr>
          <p:nvPr>
            <p:ph type="body" sz="quarter" idx="12" hasCustomPrompt="1"/>
          </p:nvPr>
        </p:nvSpPr>
        <p:spPr>
          <a:xfrm>
            <a:off x="457200" y="5426926"/>
            <a:ext cx="1638300" cy="243623"/>
          </a:xfrm>
        </p:spPr>
        <p:txBody>
          <a:bodyPr>
            <a:noAutofit/>
          </a:bodyPr>
          <a:lstStyle>
            <a:lvl1pPr marL="0" indent="0">
              <a:buNone/>
              <a:defRPr sz="900" cap="all" baseline="0">
                <a:solidFill>
                  <a:schemeClr val="tx1"/>
                </a:solidFill>
              </a:defRPr>
            </a:lvl1pPr>
            <a:lvl2pPr marL="266700" indent="0">
              <a:buNone/>
              <a:defRPr sz="1050"/>
            </a:lvl2pPr>
            <a:lvl3pPr marL="541338" indent="0">
              <a:buNone/>
              <a:defRPr sz="1050"/>
            </a:lvl3pPr>
            <a:lvl4pPr marL="808038" indent="0">
              <a:buNone/>
              <a:defRPr sz="1000"/>
            </a:lvl4pPr>
            <a:lvl5pPr marL="1077913" indent="0">
              <a:buNone/>
              <a:defRPr sz="1000"/>
            </a:lvl5pPr>
          </a:lstStyle>
          <a:p>
            <a:pPr lvl="0"/>
            <a:r>
              <a:rPr lang="de-AT" dirty="0"/>
              <a:t>Stand: </a:t>
            </a:r>
            <a:r>
              <a:rPr lang="de-AT" dirty="0" err="1"/>
              <a:t>xx.xx.xxxx</a:t>
            </a:r>
            <a:endParaRPr lang="de-AT" dirty="0"/>
          </a:p>
        </p:txBody>
      </p:sp>
      <p:pic>
        <p:nvPicPr>
          <p:cNvPr id="16" name="Grafik 15">
            <a:extLst>
              <a:ext uri="{FF2B5EF4-FFF2-40B4-BE49-F238E27FC236}">
                <a16:creationId xmlns:a16="http://schemas.microsoft.com/office/drawing/2014/main" xmlns="" id="{68921D79-517C-4187-882B-8B1EFDBF5E9B}"/>
              </a:ext>
            </a:extLst>
          </p:cNvPr>
          <p:cNvPicPr>
            <a:picLocks noChangeAspect="1"/>
          </p:cNvPicPr>
          <p:nvPr userDrawn="1"/>
        </p:nvPicPr>
        <p:blipFill>
          <a:blip r:embed="rId2" cstate="print"/>
          <a:stretch>
            <a:fillRect/>
          </a:stretch>
        </p:blipFill>
        <p:spPr>
          <a:xfrm>
            <a:off x="6579375" y="1065910"/>
            <a:ext cx="1849165" cy="975600"/>
          </a:xfrm>
          <a:prstGeom prst="rect">
            <a:avLst/>
          </a:prstGeom>
        </p:spPr>
      </p:pic>
      <p:pic>
        <p:nvPicPr>
          <p:cNvPr id="11" name="Grafik 10">
            <a:extLst>
              <a:ext uri="{FF2B5EF4-FFF2-40B4-BE49-F238E27FC236}">
                <a16:creationId xmlns:a16="http://schemas.microsoft.com/office/drawing/2014/main" xmlns="" id="{003EC835-F8EC-46FF-A7D8-2C72534AF74D}"/>
              </a:ext>
            </a:extLst>
          </p:cNvPr>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6617341" y="5129960"/>
            <a:ext cx="1831485" cy="317581"/>
          </a:xfrm>
          <a:prstGeom prst="rect">
            <a:avLst/>
          </a:prstGeom>
        </p:spPr>
      </p:pic>
    </p:spTree>
    <p:extLst>
      <p:ext uri="{BB962C8B-B14F-4D97-AF65-F5344CB8AC3E}">
        <p14:creationId xmlns:p14="http://schemas.microsoft.com/office/powerpoint/2010/main" xmlns="" val="1919268004"/>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elfolie Bild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9" name="Gruppieren 18"/>
          <p:cNvGrpSpPr/>
          <p:nvPr userDrawn="1"/>
        </p:nvGrpSpPr>
        <p:grpSpPr>
          <a:xfrm>
            <a:off x="287338" y="603319"/>
            <a:ext cx="8552850" cy="2037600"/>
            <a:chOff x="287338" y="603319"/>
            <a:chExt cx="8552850" cy="2037600"/>
          </a:xfrm>
        </p:grpSpPr>
        <p:sp>
          <p:nvSpPr>
            <p:cNvPr id="21" name="Rechteck 20"/>
            <p:cNvSpPr/>
            <p:nvPr userDrawn="1"/>
          </p:nvSpPr>
          <p:spPr>
            <a:xfrm>
              <a:off x="6192000" y="603319"/>
              <a:ext cx="2648188" cy="2037600"/>
            </a:xfrm>
            <a:prstGeom prst="rect">
              <a:avLst/>
            </a:prstGeom>
            <a:solidFill>
              <a:schemeClr val="bg1"/>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de-AT" dirty="0"/>
            </a:p>
          </p:txBody>
        </p:sp>
        <p:sp>
          <p:nvSpPr>
            <p:cNvPr id="22" name="Rechteck 21"/>
            <p:cNvSpPr/>
            <p:nvPr userDrawn="1"/>
          </p:nvSpPr>
          <p:spPr bwMode="blackWhite">
            <a:xfrm>
              <a:off x="287338" y="603319"/>
              <a:ext cx="5904662" cy="2037600"/>
            </a:xfrm>
            <a:prstGeom prst="rect">
              <a:avLst/>
            </a:prstGeom>
            <a:solidFill>
              <a:srgbClr val="0096D3">
                <a:alpha val="89804"/>
              </a:srgbClr>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de-AT" dirty="0"/>
            </a:p>
          </p:txBody>
        </p:sp>
      </p:grpSp>
      <p:sp>
        <p:nvSpPr>
          <p:cNvPr id="10" name="Textplatzhalter 9"/>
          <p:cNvSpPr>
            <a:spLocks noGrp="1"/>
          </p:cNvSpPr>
          <p:nvPr>
            <p:ph type="body" sz="quarter" idx="11"/>
          </p:nvPr>
        </p:nvSpPr>
        <p:spPr bwMode="white">
          <a:xfrm>
            <a:off x="287338" y="2941638"/>
            <a:ext cx="4284662" cy="620885"/>
          </a:xfrm>
          <a:solidFill>
            <a:schemeClr val="bg1">
              <a:alpha val="90000"/>
            </a:schemeClr>
          </a:solidFill>
        </p:spPr>
        <p:txBody>
          <a:bodyPr wrap="square" lIns="324000" tIns="216000" rIns="324000" bIns="216000" rtlCol="0" anchor="t" anchorCtr="0">
            <a:spAutoFit/>
          </a:bodyPr>
          <a:lstStyle>
            <a:lvl1pPr marL="0" indent="0">
              <a:buNone/>
              <a:defRPr lang="de-DE" sz="1200" dirty="0" smtClean="0"/>
            </a:lvl1pPr>
          </a:lstStyle>
          <a:p>
            <a:pPr marL="0" lvl="0" defTabSz="914400"/>
            <a:r>
              <a:rPr lang="de-DE"/>
              <a:t>Formatvorlagen des Textmasters bearbeiten</a:t>
            </a:r>
          </a:p>
        </p:txBody>
      </p:sp>
      <p:sp>
        <p:nvSpPr>
          <p:cNvPr id="14" name="Textplatzhalter 7"/>
          <p:cNvSpPr>
            <a:spLocks noGrp="1"/>
          </p:cNvSpPr>
          <p:nvPr>
            <p:ph type="body" sz="quarter" idx="12" hasCustomPrompt="1"/>
          </p:nvPr>
        </p:nvSpPr>
        <p:spPr>
          <a:xfrm>
            <a:off x="457200" y="5426926"/>
            <a:ext cx="1638300" cy="243623"/>
          </a:xfrm>
        </p:spPr>
        <p:txBody>
          <a:bodyPr>
            <a:noAutofit/>
          </a:bodyPr>
          <a:lstStyle>
            <a:lvl1pPr marL="0" indent="0">
              <a:buNone/>
              <a:defRPr sz="900" cap="all" baseline="0">
                <a:solidFill>
                  <a:schemeClr val="tx1"/>
                </a:solidFill>
              </a:defRPr>
            </a:lvl1pPr>
            <a:lvl2pPr marL="266700" indent="0">
              <a:buNone/>
              <a:defRPr sz="1050"/>
            </a:lvl2pPr>
            <a:lvl3pPr marL="541338" indent="0">
              <a:buNone/>
              <a:defRPr sz="1050"/>
            </a:lvl3pPr>
            <a:lvl4pPr marL="808038" indent="0">
              <a:buNone/>
              <a:defRPr sz="1000"/>
            </a:lvl4pPr>
            <a:lvl5pPr marL="1077913" indent="0">
              <a:buNone/>
              <a:defRPr sz="1000"/>
            </a:lvl5pPr>
          </a:lstStyle>
          <a:p>
            <a:pPr lvl="0"/>
            <a:r>
              <a:rPr lang="de-AT" dirty="0"/>
              <a:t>Stand: </a:t>
            </a:r>
            <a:r>
              <a:rPr lang="de-AT" dirty="0" err="1"/>
              <a:t>xx.xx.xxxx</a:t>
            </a:r>
            <a:endParaRPr lang="de-AT" dirty="0"/>
          </a:p>
        </p:txBody>
      </p:sp>
      <p:sp>
        <p:nvSpPr>
          <p:cNvPr id="16" name="Titel 1"/>
          <p:cNvSpPr>
            <a:spLocks noGrp="1"/>
          </p:cNvSpPr>
          <p:nvPr>
            <p:ph type="ctrTitle" hasCustomPrompt="1"/>
          </p:nvPr>
        </p:nvSpPr>
        <p:spPr bwMode="black">
          <a:xfrm>
            <a:off x="605406" y="1301365"/>
            <a:ext cx="5436000" cy="1026000"/>
          </a:xfrm>
          <a:prstGeom prst="rect">
            <a:avLst/>
          </a:prstGeom>
        </p:spPr>
        <p:txBody>
          <a:bodyPr tIns="0" anchor="ctr" anchorCtr="0">
            <a:noAutofit/>
          </a:bodyPr>
          <a:lstStyle>
            <a:lvl1pPr algn="l">
              <a:lnSpc>
                <a:spcPct val="100000"/>
              </a:lnSpc>
              <a:defRPr sz="3200" b="1" i="0" baseline="0">
                <a:solidFill>
                  <a:schemeClr val="bg1"/>
                </a:solidFill>
                <a:latin typeface="Georgia" charset="0"/>
                <a:ea typeface="Georgia" charset="0"/>
                <a:cs typeface="Georgia" charset="0"/>
              </a:defRPr>
            </a:lvl1pPr>
          </a:lstStyle>
          <a:p>
            <a:r>
              <a:rPr lang="de-AT" dirty="0"/>
              <a:t>Maximal zweizeiligen </a:t>
            </a:r>
            <a:br>
              <a:rPr lang="de-AT" dirty="0"/>
            </a:br>
            <a:r>
              <a:rPr lang="de-AT" dirty="0"/>
              <a:t>Titel eingeben</a:t>
            </a:r>
          </a:p>
        </p:txBody>
      </p:sp>
      <p:sp>
        <p:nvSpPr>
          <p:cNvPr id="17" name="Untertitel 2"/>
          <p:cNvSpPr>
            <a:spLocks noGrp="1"/>
          </p:cNvSpPr>
          <p:nvPr>
            <p:ph type="subTitle" idx="1" hasCustomPrompt="1"/>
          </p:nvPr>
        </p:nvSpPr>
        <p:spPr bwMode="black">
          <a:xfrm>
            <a:off x="605406" y="993080"/>
            <a:ext cx="5436000" cy="351533"/>
          </a:xfrm>
        </p:spPr>
        <p:txBody>
          <a:bodyPr tIns="0" bIns="0">
            <a:noAutofit/>
          </a:bodyPr>
          <a:lstStyle>
            <a:lvl1pPr marL="0" indent="0" algn="l">
              <a:lnSpc>
                <a:spcPct val="100000"/>
              </a:lnSpc>
              <a:buNone/>
              <a:defRPr sz="1800" b="1" i="0">
                <a:solidFill>
                  <a:schemeClr val="tx1"/>
                </a:solidFill>
                <a:latin typeface="Verdana" charset="0"/>
                <a:ea typeface="Verdana" charset="0"/>
                <a:cs typeface="Verdana" charset="0"/>
              </a:defRPr>
            </a:lvl1pPr>
            <a:lvl2pPr marL="457153" indent="0" algn="ctr">
              <a:buNone/>
              <a:defRPr>
                <a:solidFill>
                  <a:schemeClr val="tx1">
                    <a:tint val="75000"/>
                  </a:schemeClr>
                </a:solidFill>
              </a:defRPr>
            </a:lvl2pPr>
            <a:lvl3pPr marL="914306" indent="0" algn="ctr">
              <a:buNone/>
              <a:defRPr>
                <a:solidFill>
                  <a:schemeClr val="tx1">
                    <a:tint val="75000"/>
                  </a:schemeClr>
                </a:solidFill>
              </a:defRPr>
            </a:lvl3pPr>
            <a:lvl4pPr marL="1371460" indent="0" algn="ctr">
              <a:buNone/>
              <a:defRPr>
                <a:solidFill>
                  <a:schemeClr val="tx1">
                    <a:tint val="75000"/>
                  </a:schemeClr>
                </a:solidFill>
              </a:defRPr>
            </a:lvl4pPr>
            <a:lvl5pPr marL="1828613" indent="0" algn="ctr">
              <a:buNone/>
              <a:defRPr>
                <a:solidFill>
                  <a:schemeClr val="tx1">
                    <a:tint val="75000"/>
                  </a:schemeClr>
                </a:solidFill>
              </a:defRPr>
            </a:lvl5pPr>
            <a:lvl6pPr marL="2285767" indent="0" algn="ctr">
              <a:buNone/>
              <a:defRPr>
                <a:solidFill>
                  <a:schemeClr val="tx1">
                    <a:tint val="75000"/>
                  </a:schemeClr>
                </a:solidFill>
              </a:defRPr>
            </a:lvl6pPr>
            <a:lvl7pPr marL="2742920" indent="0" algn="ctr">
              <a:buNone/>
              <a:defRPr>
                <a:solidFill>
                  <a:schemeClr val="tx1">
                    <a:tint val="75000"/>
                  </a:schemeClr>
                </a:solidFill>
              </a:defRPr>
            </a:lvl7pPr>
            <a:lvl8pPr marL="3200073" indent="0" algn="ctr">
              <a:buNone/>
              <a:defRPr>
                <a:solidFill>
                  <a:schemeClr val="tx1">
                    <a:tint val="75000"/>
                  </a:schemeClr>
                </a:solidFill>
              </a:defRPr>
            </a:lvl8pPr>
            <a:lvl9pPr marL="3657227" indent="0" algn="ctr">
              <a:buNone/>
              <a:defRPr>
                <a:solidFill>
                  <a:schemeClr val="tx1">
                    <a:tint val="75000"/>
                  </a:schemeClr>
                </a:solidFill>
              </a:defRPr>
            </a:lvl9pPr>
          </a:lstStyle>
          <a:p>
            <a:r>
              <a:rPr lang="de-AT" dirty="0"/>
              <a:t>Bei Bedarf Untertitel hier eingeben</a:t>
            </a:r>
          </a:p>
        </p:txBody>
      </p:sp>
      <p:pic>
        <p:nvPicPr>
          <p:cNvPr id="12" name="Grafik 11">
            <a:extLst>
              <a:ext uri="{FF2B5EF4-FFF2-40B4-BE49-F238E27FC236}">
                <a16:creationId xmlns:a16="http://schemas.microsoft.com/office/drawing/2014/main" xmlns="" id="{FF116690-1CA5-4CDF-B922-0BB3C7E0606A}"/>
              </a:ext>
            </a:extLst>
          </p:cNvPr>
          <p:cNvPicPr>
            <a:picLocks noChangeAspect="1"/>
          </p:cNvPicPr>
          <p:nvPr userDrawn="1"/>
        </p:nvPicPr>
        <p:blipFill>
          <a:blip r:embed="rId3" cstate="print"/>
          <a:stretch>
            <a:fillRect/>
          </a:stretch>
        </p:blipFill>
        <p:spPr>
          <a:xfrm>
            <a:off x="6579375" y="1065910"/>
            <a:ext cx="1849165" cy="975600"/>
          </a:xfrm>
          <a:prstGeom prst="rect">
            <a:avLst/>
          </a:prstGeom>
        </p:spPr>
      </p:pic>
      <p:pic>
        <p:nvPicPr>
          <p:cNvPr id="11" name="Grafik 10">
            <a:extLst>
              <a:ext uri="{FF2B5EF4-FFF2-40B4-BE49-F238E27FC236}">
                <a16:creationId xmlns:a16="http://schemas.microsoft.com/office/drawing/2014/main" xmlns="" id="{E92C9326-2A46-4857-9E76-0DB2F283D628}"/>
              </a:ext>
            </a:extLst>
          </p:cNvPr>
          <p:cNvPicPr>
            <a:picLocks noChangeAspect="1"/>
          </p:cNvPicPr>
          <p:nvPr userDrawn="1"/>
        </p:nvPicPr>
        <p:blipFill>
          <a:blip r:embed="rId4" cstate="print">
            <a:extLst>
              <a:ext uri="{28A0092B-C50C-407E-A947-70E740481C1C}">
                <a14:useLocalDpi xmlns:a14="http://schemas.microsoft.com/office/drawing/2010/main" xmlns="" val="0"/>
              </a:ext>
            </a:extLst>
          </a:blip>
          <a:stretch>
            <a:fillRect/>
          </a:stretch>
        </p:blipFill>
        <p:spPr>
          <a:xfrm>
            <a:off x="6615113" y="5129960"/>
            <a:ext cx="1835942" cy="317580"/>
          </a:xfrm>
          <a:prstGeom prst="rect">
            <a:avLst/>
          </a:prstGeom>
        </p:spPr>
      </p:pic>
    </p:spTree>
    <p:extLst>
      <p:ext uri="{BB962C8B-B14F-4D97-AF65-F5344CB8AC3E}">
        <p14:creationId xmlns:p14="http://schemas.microsoft.com/office/powerpoint/2010/main" xmlns="" val="3042078111"/>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elfolie Bild 2 kurz">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3" name="Gruppieren 12"/>
          <p:cNvGrpSpPr/>
          <p:nvPr userDrawn="1"/>
        </p:nvGrpSpPr>
        <p:grpSpPr>
          <a:xfrm>
            <a:off x="287338" y="603319"/>
            <a:ext cx="8552850" cy="1731679"/>
            <a:chOff x="287338" y="603319"/>
            <a:chExt cx="8552850" cy="2037600"/>
          </a:xfrm>
        </p:grpSpPr>
        <p:sp>
          <p:nvSpPr>
            <p:cNvPr id="15" name="Rechteck 14"/>
            <p:cNvSpPr/>
            <p:nvPr userDrawn="1"/>
          </p:nvSpPr>
          <p:spPr>
            <a:xfrm>
              <a:off x="6192000" y="603319"/>
              <a:ext cx="2648188" cy="2037600"/>
            </a:xfrm>
            <a:prstGeom prst="rect">
              <a:avLst/>
            </a:prstGeom>
            <a:solidFill>
              <a:schemeClr val="bg1"/>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de-AT" dirty="0"/>
            </a:p>
          </p:txBody>
        </p:sp>
        <p:sp>
          <p:nvSpPr>
            <p:cNvPr id="17" name="Rechteck 16"/>
            <p:cNvSpPr/>
            <p:nvPr userDrawn="1"/>
          </p:nvSpPr>
          <p:spPr bwMode="blackWhite">
            <a:xfrm>
              <a:off x="287338" y="603319"/>
              <a:ext cx="5904662" cy="2037600"/>
            </a:xfrm>
            <a:prstGeom prst="rect">
              <a:avLst/>
            </a:prstGeom>
            <a:solidFill>
              <a:srgbClr val="0096D3">
                <a:alpha val="89804"/>
              </a:srgbClr>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de-AT" dirty="0"/>
            </a:p>
          </p:txBody>
        </p:sp>
      </p:grpSp>
      <p:sp>
        <p:nvSpPr>
          <p:cNvPr id="2" name="Titel 1"/>
          <p:cNvSpPr>
            <a:spLocks noGrp="1"/>
          </p:cNvSpPr>
          <p:nvPr>
            <p:ph type="ctrTitle" hasCustomPrompt="1"/>
          </p:nvPr>
        </p:nvSpPr>
        <p:spPr bwMode="black">
          <a:xfrm>
            <a:off x="605407" y="1296154"/>
            <a:ext cx="5436000" cy="516714"/>
          </a:xfrm>
          <a:prstGeom prst="rect">
            <a:avLst/>
          </a:prstGeom>
        </p:spPr>
        <p:txBody>
          <a:bodyPr tIns="0" anchor="b" anchorCtr="0">
            <a:noAutofit/>
          </a:bodyPr>
          <a:lstStyle>
            <a:lvl1pPr algn="l">
              <a:lnSpc>
                <a:spcPct val="100000"/>
              </a:lnSpc>
              <a:defRPr sz="3200" b="1" i="0" baseline="0">
                <a:solidFill>
                  <a:schemeClr val="bg1"/>
                </a:solidFill>
                <a:latin typeface="Georgia" charset="0"/>
                <a:ea typeface="Georgia" charset="0"/>
                <a:cs typeface="Georgia" charset="0"/>
              </a:defRPr>
            </a:lvl1pPr>
          </a:lstStyle>
          <a:p>
            <a:r>
              <a:rPr lang="de-AT" dirty="0"/>
              <a:t>Einzeiligen Titel eingeben</a:t>
            </a:r>
          </a:p>
        </p:txBody>
      </p:sp>
      <p:sp>
        <p:nvSpPr>
          <p:cNvPr id="3" name="Untertitel 2"/>
          <p:cNvSpPr>
            <a:spLocks noGrp="1"/>
          </p:cNvSpPr>
          <p:nvPr>
            <p:ph type="subTitle" idx="1" hasCustomPrompt="1"/>
          </p:nvPr>
        </p:nvSpPr>
        <p:spPr bwMode="black">
          <a:xfrm>
            <a:off x="605407" y="993080"/>
            <a:ext cx="5436000" cy="304511"/>
          </a:xfrm>
        </p:spPr>
        <p:txBody>
          <a:bodyPr tIns="0" bIns="0">
            <a:noAutofit/>
          </a:bodyPr>
          <a:lstStyle>
            <a:lvl1pPr marL="0" indent="0" algn="l">
              <a:lnSpc>
                <a:spcPct val="100000"/>
              </a:lnSpc>
              <a:buNone/>
              <a:defRPr sz="1800" b="1" i="0">
                <a:solidFill>
                  <a:schemeClr val="tx1"/>
                </a:solidFill>
                <a:latin typeface="Verdana" charset="0"/>
                <a:ea typeface="Verdana" charset="0"/>
                <a:cs typeface="Verdana" charset="0"/>
              </a:defRPr>
            </a:lvl1pPr>
            <a:lvl2pPr marL="457153" indent="0" algn="ctr">
              <a:buNone/>
              <a:defRPr>
                <a:solidFill>
                  <a:schemeClr val="tx1">
                    <a:tint val="75000"/>
                  </a:schemeClr>
                </a:solidFill>
              </a:defRPr>
            </a:lvl2pPr>
            <a:lvl3pPr marL="914306" indent="0" algn="ctr">
              <a:buNone/>
              <a:defRPr>
                <a:solidFill>
                  <a:schemeClr val="tx1">
                    <a:tint val="75000"/>
                  </a:schemeClr>
                </a:solidFill>
              </a:defRPr>
            </a:lvl3pPr>
            <a:lvl4pPr marL="1371460" indent="0" algn="ctr">
              <a:buNone/>
              <a:defRPr>
                <a:solidFill>
                  <a:schemeClr val="tx1">
                    <a:tint val="75000"/>
                  </a:schemeClr>
                </a:solidFill>
              </a:defRPr>
            </a:lvl4pPr>
            <a:lvl5pPr marL="1828613" indent="0" algn="ctr">
              <a:buNone/>
              <a:defRPr>
                <a:solidFill>
                  <a:schemeClr val="tx1">
                    <a:tint val="75000"/>
                  </a:schemeClr>
                </a:solidFill>
              </a:defRPr>
            </a:lvl5pPr>
            <a:lvl6pPr marL="2285767" indent="0" algn="ctr">
              <a:buNone/>
              <a:defRPr>
                <a:solidFill>
                  <a:schemeClr val="tx1">
                    <a:tint val="75000"/>
                  </a:schemeClr>
                </a:solidFill>
              </a:defRPr>
            </a:lvl6pPr>
            <a:lvl7pPr marL="2742920" indent="0" algn="ctr">
              <a:buNone/>
              <a:defRPr>
                <a:solidFill>
                  <a:schemeClr val="tx1">
                    <a:tint val="75000"/>
                  </a:schemeClr>
                </a:solidFill>
              </a:defRPr>
            </a:lvl7pPr>
            <a:lvl8pPr marL="3200073" indent="0" algn="ctr">
              <a:buNone/>
              <a:defRPr>
                <a:solidFill>
                  <a:schemeClr val="tx1">
                    <a:tint val="75000"/>
                  </a:schemeClr>
                </a:solidFill>
              </a:defRPr>
            </a:lvl8pPr>
            <a:lvl9pPr marL="3657227" indent="0" algn="ctr">
              <a:buNone/>
              <a:defRPr>
                <a:solidFill>
                  <a:schemeClr val="tx1">
                    <a:tint val="75000"/>
                  </a:schemeClr>
                </a:solidFill>
              </a:defRPr>
            </a:lvl9pPr>
          </a:lstStyle>
          <a:p>
            <a:r>
              <a:rPr lang="de-AT" dirty="0"/>
              <a:t>Bei Bedarf Untertitel hier eingeben</a:t>
            </a:r>
          </a:p>
        </p:txBody>
      </p:sp>
      <p:sp>
        <p:nvSpPr>
          <p:cNvPr id="16" name="Textplatzhalter 9"/>
          <p:cNvSpPr>
            <a:spLocks noGrp="1"/>
          </p:cNvSpPr>
          <p:nvPr>
            <p:ph type="body" sz="quarter" idx="11"/>
          </p:nvPr>
        </p:nvSpPr>
        <p:spPr bwMode="white">
          <a:xfrm>
            <a:off x="287338" y="2642907"/>
            <a:ext cx="4284662" cy="620885"/>
          </a:xfrm>
          <a:solidFill>
            <a:schemeClr val="bg1">
              <a:alpha val="90000"/>
            </a:schemeClr>
          </a:solidFill>
        </p:spPr>
        <p:txBody>
          <a:bodyPr wrap="square" lIns="324000" tIns="216000" rIns="324000" bIns="216000" rtlCol="0" anchor="t" anchorCtr="0">
            <a:spAutoFit/>
          </a:bodyPr>
          <a:lstStyle>
            <a:lvl1pPr marL="0" indent="0">
              <a:buNone/>
              <a:defRPr lang="de-DE" sz="1200" dirty="0" smtClean="0"/>
            </a:lvl1pPr>
          </a:lstStyle>
          <a:p>
            <a:pPr marL="0" lvl="0" defTabSz="914400"/>
            <a:r>
              <a:rPr lang="de-DE"/>
              <a:t>Formatvorlagen des Textmasters bearbeiten</a:t>
            </a:r>
          </a:p>
        </p:txBody>
      </p:sp>
      <p:sp>
        <p:nvSpPr>
          <p:cNvPr id="12" name="Textplatzhalter 7"/>
          <p:cNvSpPr>
            <a:spLocks noGrp="1"/>
          </p:cNvSpPr>
          <p:nvPr>
            <p:ph type="body" sz="quarter" idx="12" hasCustomPrompt="1"/>
          </p:nvPr>
        </p:nvSpPr>
        <p:spPr>
          <a:xfrm>
            <a:off x="457200" y="5426926"/>
            <a:ext cx="1638300" cy="243623"/>
          </a:xfrm>
        </p:spPr>
        <p:txBody>
          <a:bodyPr>
            <a:noAutofit/>
          </a:bodyPr>
          <a:lstStyle>
            <a:lvl1pPr marL="0" indent="0">
              <a:buNone/>
              <a:defRPr sz="900" cap="all" baseline="0">
                <a:solidFill>
                  <a:schemeClr val="tx1"/>
                </a:solidFill>
              </a:defRPr>
            </a:lvl1pPr>
            <a:lvl2pPr marL="266700" indent="0">
              <a:buNone/>
              <a:defRPr sz="1050"/>
            </a:lvl2pPr>
            <a:lvl3pPr marL="541338" indent="0">
              <a:buNone/>
              <a:defRPr sz="1050"/>
            </a:lvl3pPr>
            <a:lvl4pPr marL="808038" indent="0">
              <a:buNone/>
              <a:defRPr sz="1000"/>
            </a:lvl4pPr>
            <a:lvl5pPr marL="1077913" indent="0">
              <a:buNone/>
              <a:defRPr sz="1000"/>
            </a:lvl5pPr>
          </a:lstStyle>
          <a:p>
            <a:pPr lvl="0"/>
            <a:r>
              <a:rPr lang="de-AT" dirty="0"/>
              <a:t>Stand: </a:t>
            </a:r>
            <a:r>
              <a:rPr lang="de-AT" dirty="0" err="1"/>
              <a:t>xx.xx.xxxx</a:t>
            </a:r>
            <a:endParaRPr lang="de-AT" dirty="0"/>
          </a:p>
        </p:txBody>
      </p:sp>
      <p:pic>
        <p:nvPicPr>
          <p:cNvPr id="11" name="Grafik 10">
            <a:extLst>
              <a:ext uri="{FF2B5EF4-FFF2-40B4-BE49-F238E27FC236}">
                <a16:creationId xmlns:a16="http://schemas.microsoft.com/office/drawing/2014/main" xmlns="" id="{0A475DBF-FF8A-499C-9A9D-A1690ED33618}"/>
              </a:ext>
            </a:extLst>
          </p:cNvPr>
          <p:cNvPicPr>
            <a:picLocks noChangeAspect="1"/>
          </p:cNvPicPr>
          <p:nvPr userDrawn="1"/>
        </p:nvPicPr>
        <p:blipFill>
          <a:blip r:embed="rId3" cstate="print"/>
          <a:stretch>
            <a:fillRect/>
          </a:stretch>
        </p:blipFill>
        <p:spPr>
          <a:xfrm>
            <a:off x="6579375" y="1065910"/>
            <a:ext cx="1849165" cy="975600"/>
          </a:xfrm>
          <a:prstGeom prst="rect">
            <a:avLst/>
          </a:prstGeom>
        </p:spPr>
      </p:pic>
      <p:pic>
        <p:nvPicPr>
          <p:cNvPr id="18" name="Grafik 17">
            <a:extLst>
              <a:ext uri="{FF2B5EF4-FFF2-40B4-BE49-F238E27FC236}">
                <a16:creationId xmlns:a16="http://schemas.microsoft.com/office/drawing/2014/main" xmlns="" id="{D71C56E8-CA3B-4481-B593-3FAEA5B89384}"/>
              </a:ext>
            </a:extLst>
          </p:cNvPr>
          <p:cNvPicPr>
            <a:picLocks noChangeAspect="1"/>
          </p:cNvPicPr>
          <p:nvPr userDrawn="1"/>
        </p:nvPicPr>
        <p:blipFill>
          <a:blip r:embed="rId4" cstate="print">
            <a:extLst>
              <a:ext uri="{28A0092B-C50C-407E-A947-70E740481C1C}">
                <a14:useLocalDpi xmlns:a14="http://schemas.microsoft.com/office/drawing/2010/main" xmlns="" val="0"/>
              </a:ext>
            </a:extLst>
          </a:blip>
          <a:stretch>
            <a:fillRect/>
          </a:stretch>
        </p:blipFill>
        <p:spPr>
          <a:xfrm>
            <a:off x="6615113" y="5129960"/>
            <a:ext cx="1835942" cy="317580"/>
          </a:xfrm>
          <a:prstGeom prst="rect">
            <a:avLst/>
          </a:prstGeom>
        </p:spPr>
      </p:pic>
    </p:spTree>
    <p:extLst>
      <p:ext uri="{BB962C8B-B14F-4D97-AF65-F5344CB8AC3E}">
        <p14:creationId xmlns:p14="http://schemas.microsoft.com/office/powerpoint/2010/main" xmlns="" val="1441666851"/>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elfolie Bild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6" name="Gruppieren 15"/>
          <p:cNvGrpSpPr/>
          <p:nvPr userDrawn="1"/>
        </p:nvGrpSpPr>
        <p:grpSpPr>
          <a:xfrm>
            <a:off x="287338" y="603319"/>
            <a:ext cx="8552850" cy="2037600"/>
            <a:chOff x="287338" y="603319"/>
            <a:chExt cx="8552850" cy="2037600"/>
          </a:xfrm>
        </p:grpSpPr>
        <p:sp>
          <p:nvSpPr>
            <p:cNvPr id="17" name="Rechteck 16"/>
            <p:cNvSpPr/>
            <p:nvPr userDrawn="1"/>
          </p:nvSpPr>
          <p:spPr>
            <a:xfrm>
              <a:off x="6192000" y="603319"/>
              <a:ext cx="2648188" cy="2037600"/>
            </a:xfrm>
            <a:prstGeom prst="rect">
              <a:avLst/>
            </a:prstGeom>
            <a:solidFill>
              <a:schemeClr val="bg1"/>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de-AT" dirty="0"/>
            </a:p>
          </p:txBody>
        </p:sp>
        <p:sp>
          <p:nvSpPr>
            <p:cNvPr id="18" name="Rechteck 17"/>
            <p:cNvSpPr/>
            <p:nvPr userDrawn="1"/>
          </p:nvSpPr>
          <p:spPr bwMode="blackWhite">
            <a:xfrm>
              <a:off x="287338" y="603319"/>
              <a:ext cx="5904662" cy="2037600"/>
            </a:xfrm>
            <a:prstGeom prst="rect">
              <a:avLst/>
            </a:prstGeom>
            <a:solidFill>
              <a:srgbClr val="0096D3">
                <a:alpha val="89804"/>
              </a:srgbClr>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de-AT" dirty="0"/>
            </a:p>
          </p:txBody>
        </p:sp>
      </p:grpSp>
      <p:sp>
        <p:nvSpPr>
          <p:cNvPr id="10" name="Textplatzhalter 9"/>
          <p:cNvSpPr>
            <a:spLocks noGrp="1"/>
          </p:cNvSpPr>
          <p:nvPr>
            <p:ph type="body" sz="quarter" idx="11"/>
          </p:nvPr>
        </p:nvSpPr>
        <p:spPr bwMode="white">
          <a:xfrm>
            <a:off x="287338" y="2941638"/>
            <a:ext cx="4284662" cy="620885"/>
          </a:xfrm>
          <a:solidFill>
            <a:schemeClr val="bg1">
              <a:alpha val="90000"/>
            </a:schemeClr>
          </a:solidFill>
        </p:spPr>
        <p:txBody>
          <a:bodyPr wrap="square" lIns="324000" tIns="216000" rIns="324000" bIns="216000" rtlCol="0" anchor="t" anchorCtr="0">
            <a:spAutoFit/>
          </a:bodyPr>
          <a:lstStyle>
            <a:lvl1pPr marL="0" indent="0">
              <a:buNone/>
              <a:defRPr lang="de-DE" sz="1200" dirty="0" smtClean="0"/>
            </a:lvl1pPr>
          </a:lstStyle>
          <a:p>
            <a:pPr marL="0" lvl="0" defTabSz="914400"/>
            <a:r>
              <a:rPr lang="de-DE"/>
              <a:t>Formatvorlagen des Textmasters bearbeiten</a:t>
            </a:r>
          </a:p>
        </p:txBody>
      </p:sp>
      <p:sp>
        <p:nvSpPr>
          <p:cNvPr id="14" name="Textplatzhalter 7"/>
          <p:cNvSpPr>
            <a:spLocks noGrp="1"/>
          </p:cNvSpPr>
          <p:nvPr>
            <p:ph type="body" sz="quarter" idx="12" hasCustomPrompt="1"/>
          </p:nvPr>
        </p:nvSpPr>
        <p:spPr>
          <a:xfrm>
            <a:off x="457200" y="5426926"/>
            <a:ext cx="1638300" cy="243623"/>
          </a:xfrm>
        </p:spPr>
        <p:txBody>
          <a:bodyPr>
            <a:noAutofit/>
          </a:bodyPr>
          <a:lstStyle>
            <a:lvl1pPr marL="0" indent="0">
              <a:buNone/>
              <a:defRPr sz="900" cap="all" baseline="0">
                <a:solidFill>
                  <a:schemeClr val="bg1"/>
                </a:solidFill>
              </a:defRPr>
            </a:lvl1pPr>
            <a:lvl2pPr marL="266700" indent="0">
              <a:buNone/>
              <a:defRPr sz="1050"/>
            </a:lvl2pPr>
            <a:lvl3pPr marL="541338" indent="0">
              <a:buNone/>
              <a:defRPr sz="1050"/>
            </a:lvl3pPr>
            <a:lvl4pPr marL="808038" indent="0">
              <a:buNone/>
              <a:defRPr sz="1000"/>
            </a:lvl4pPr>
            <a:lvl5pPr marL="1077913" indent="0">
              <a:buNone/>
              <a:defRPr sz="1000"/>
            </a:lvl5pPr>
          </a:lstStyle>
          <a:p>
            <a:pPr lvl="0"/>
            <a:r>
              <a:rPr lang="de-AT" dirty="0"/>
              <a:t>Stand: </a:t>
            </a:r>
            <a:r>
              <a:rPr lang="de-AT" dirty="0" err="1"/>
              <a:t>xx.xx.xxxx</a:t>
            </a:r>
            <a:endParaRPr lang="de-AT" dirty="0"/>
          </a:p>
        </p:txBody>
      </p:sp>
      <p:sp>
        <p:nvSpPr>
          <p:cNvPr id="12" name="Titel 1"/>
          <p:cNvSpPr>
            <a:spLocks noGrp="1"/>
          </p:cNvSpPr>
          <p:nvPr>
            <p:ph type="ctrTitle" hasCustomPrompt="1"/>
          </p:nvPr>
        </p:nvSpPr>
        <p:spPr bwMode="black">
          <a:xfrm>
            <a:off x="605406" y="1301365"/>
            <a:ext cx="5436000" cy="1026000"/>
          </a:xfrm>
          <a:prstGeom prst="rect">
            <a:avLst/>
          </a:prstGeom>
        </p:spPr>
        <p:txBody>
          <a:bodyPr tIns="0" anchor="ctr" anchorCtr="0">
            <a:noAutofit/>
          </a:bodyPr>
          <a:lstStyle>
            <a:lvl1pPr algn="l">
              <a:lnSpc>
                <a:spcPct val="100000"/>
              </a:lnSpc>
              <a:defRPr sz="3200" b="1" i="0" baseline="0">
                <a:solidFill>
                  <a:schemeClr val="bg1"/>
                </a:solidFill>
                <a:latin typeface="Georgia" charset="0"/>
                <a:ea typeface="Georgia" charset="0"/>
                <a:cs typeface="Georgia" charset="0"/>
              </a:defRPr>
            </a:lvl1pPr>
          </a:lstStyle>
          <a:p>
            <a:r>
              <a:rPr lang="de-AT" dirty="0"/>
              <a:t>Maximal zweizeiligen </a:t>
            </a:r>
            <a:br>
              <a:rPr lang="de-AT" dirty="0"/>
            </a:br>
            <a:r>
              <a:rPr lang="de-AT" dirty="0"/>
              <a:t>Titel eingeben</a:t>
            </a:r>
          </a:p>
        </p:txBody>
      </p:sp>
      <p:sp>
        <p:nvSpPr>
          <p:cNvPr id="13" name="Untertitel 2"/>
          <p:cNvSpPr>
            <a:spLocks noGrp="1"/>
          </p:cNvSpPr>
          <p:nvPr>
            <p:ph type="subTitle" idx="1" hasCustomPrompt="1"/>
          </p:nvPr>
        </p:nvSpPr>
        <p:spPr bwMode="black">
          <a:xfrm>
            <a:off x="605406" y="993080"/>
            <a:ext cx="5436000" cy="351533"/>
          </a:xfrm>
        </p:spPr>
        <p:txBody>
          <a:bodyPr tIns="0" bIns="0">
            <a:noAutofit/>
          </a:bodyPr>
          <a:lstStyle>
            <a:lvl1pPr marL="0" indent="0" algn="l">
              <a:lnSpc>
                <a:spcPct val="100000"/>
              </a:lnSpc>
              <a:buNone/>
              <a:defRPr sz="1800" b="1" i="0">
                <a:solidFill>
                  <a:schemeClr val="tx1"/>
                </a:solidFill>
                <a:latin typeface="Verdana" charset="0"/>
                <a:ea typeface="Verdana" charset="0"/>
                <a:cs typeface="Verdana" charset="0"/>
              </a:defRPr>
            </a:lvl1pPr>
            <a:lvl2pPr marL="457153" indent="0" algn="ctr">
              <a:buNone/>
              <a:defRPr>
                <a:solidFill>
                  <a:schemeClr val="tx1">
                    <a:tint val="75000"/>
                  </a:schemeClr>
                </a:solidFill>
              </a:defRPr>
            </a:lvl2pPr>
            <a:lvl3pPr marL="914306" indent="0" algn="ctr">
              <a:buNone/>
              <a:defRPr>
                <a:solidFill>
                  <a:schemeClr val="tx1">
                    <a:tint val="75000"/>
                  </a:schemeClr>
                </a:solidFill>
              </a:defRPr>
            </a:lvl3pPr>
            <a:lvl4pPr marL="1371460" indent="0" algn="ctr">
              <a:buNone/>
              <a:defRPr>
                <a:solidFill>
                  <a:schemeClr val="tx1">
                    <a:tint val="75000"/>
                  </a:schemeClr>
                </a:solidFill>
              </a:defRPr>
            </a:lvl4pPr>
            <a:lvl5pPr marL="1828613" indent="0" algn="ctr">
              <a:buNone/>
              <a:defRPr>
                <a:solidFill>
                  <a:schemeClr val="tx1">
                    <a:tint val="75000"/>
                  </a:schemeClr>
                </a:solidFill>
              </a:defRPr>
            </a:lvl5pPr>
            <a:lvl6pPr marL="2285767" indent="0" algn="ctr">
              <a:buNone/>
              <a:defRPr>
                <a:solidFill>
                  <a:schemeClr val="tx1">
                    <a:tint val="75000"/>
                  </a:schemeClr>
                </a:solidFill>
              </a:defRPr>
            </a:lvl6pPr>
            <a:lvl7pPr marL="2742920" indent="0" algn="ctr">
              <a:buNone/>
              <a:defRPr>
                <a:solidFill>
                  <a:schemeClr val="tx1">
                    <a:tint val="75000"/>
                  </a:schemeClr>
                </a:solidFill>
              </a:defRPr>
            </a:lvl7pPr>
            <a:lvl8pPr marL="3200073" indent="0" algn="ctr">
              <a:buNone/>
              <a:defRPr>
                <a:solidFill>
                  <a:schemeClr val="tx1">
                    <a:tint val="75000"/>
                  </a:schemeClr>
                </a:solidFill>
              </a:defRPr>
            </a:lvl8pPr>
            <a:lvl9pPr marL="3657227" indent="0" algn="ctr">
              <a:buNone/>
              <a:defRPr>
                <a:solidFill>
                  <a:schemeClr val="tx1">
                    <a:tint val="75000"/>
                  </a:schemeClr>
                </a:solidFill>
              </a:defRPr>
            </a:lvl9pPr>
          </a:lstStyle>
          <a:p>
            <a:r>
              <a:rPr lang="de-AT" dirty="0"/>
              <a:t>Bei Bedarf Untertitel hier eingeben</a:t>
            </a:r>
          </a:p>
        </p:txBody>
      </p:sp>
      <p:pic>
        <p:nvPicPr>
          <p:cNvPr id="15" name="Grafik 14">
            <a:extLst>
              <a:ext uri="{FF2B5EF4-FFF2-40B4-BE49-F238E27FC236}">
                <a16:creationId xmlns:a16="http://schemas.microsoft.com/office/drawing/2014/main" xmlns="" id="{56068296-11E8-4929-AA24-078FC628B7BD}"/>
              </a:ext>
            </a:extLst>
          </p:cNvPr>
          <p:cNvPicPr>
            <a:picLocks noChangeAspect="1"/>
          </p:cNvPicPr>
          <p:nvPr userDrawn="1"/>
        </p:nvPicPr>
        <p:blipFill>
          <a:blip r:embed="rId3" cstate="print"/>
          <a:stretch>
            <a:fillRect/>
          </a:stretch>
        </p:blipFill>
        <p:spPr>
          <a:xfrm>
            <a:off x="6579375" y="1065910"/>
            <a:ext cx="1849165" cy="975600"/>
          </a:xfrm>
          <a:prstGeom prst="rect">
            <a:avLst/>
          </a:prstGeom>
        </p:spPr>
      </p:pic>
      <p:pic>
        <p:nvPicPr>
          <p:cNvPr id="11" name="Grafik 10">
            <a:extLst>
              <a:ext uri="{FF2B5EF4-FFF2-40B4-BE49-F238E27FC236}">
                <a16:creationId xmlns:a16="http://schemas.microsoft.com/office/drawing/2014/main" xmlns="" id="{B6EC7758-8011-47AD-A756-F263091D5BBC}"/>
              </a:ext>
            </a:extLst>
          </p:cNvPr>
          <p:cNvPicPr>
            <a:picLocks noChangeAspect="1"/>
          </p:cNvPicPr>
          <p:nvPr userDrawn="1"/>
        </p:nvPicPr>
        <p:blipFill>
          <a:blip r:embed="rId4" cstate="print">
            <a:extLst>
              <a:ext uri="{28A0092B-C50C-407E-A947-70E740481C1C}">
                <a14:useLocalDpi xmlns:a14="http://schemas.microsoft.com/office/drawing/2010/main" xmlns="" val="0"/>
              </a:ext>
            </a:extLst>
          </a:blip>
          <a:stretch>
            <a:fillRect/>
          </a:stretch>
        </p:blipFill>
        <p:spPr>
          <a:xfrm>
            <a:off x="6615113" y="5129960"/>
            <a:ext cx="1835942" cy="317581"/>
          </a:xfrm>
          <a:prstGeom prst="rect">
            <a:avLst/>
          </a:prstGeom>
        </p:spPr>
      </p:pic>
    </p:spTree>
    <p:extLst>
      <p:ext uri="{BB962C8B-B14F-4D97-AF65-F5344CB8AC3E}">
        <p14:creationId xmlns:p14="http://schemas.microsoft.com/office/powerpoint/2010/main" xmlns="" val="4188316379"/>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elfolie Bild 3 kurz">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3" name="Gruppieren 12"/>
          <p:cNvGrpSpPr/>
          <p:nvPr userDrawn="1"/>
        </p:nvGrpSpPr>
        <p:grpSpPr>
          <a:xfrm>
            <a:off x="287338" y="603319"/>
            <a:ext cx="8552850" cy="1731679"/>
            <a:chOff x="287338" y="603319"/>
            <a:chExt cx="8552850" cy="2037600"/>
          </a:xfrm>
        </p:grpSpPr>
        <p:sp>
          <p:nvSpPr>
            <p:cNvPr id="14" name="Rechteck 13"/>
            <p:cNvSpPr/>
            <p:nvPr userDrawn="1"/>
          </p:nvSpPr>
          <p:spPr>
            <a:xfrm>
              <a:off x="6192000" y="603319"/>
              <a:ext cx="2648188" cy="2037600"/>
            </a:xfrm>
            <a:prstGeom prst="rect">
              <a:avLst/>
            </a:prstGeom>
            <a:solidFill>
              <a:schemeClr val="bg1"/>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de-AT" dirty="0"/>
            </a:p>
          </p:txBody>
        </p:sp>
        <p:sp>
          <p:nvSpPr>
            <p:cNvPr id="17" name="Rechteck 16"/>
            <p:cNvSpPr/>
            <p:nvPr userDrawn="1"/>
          </p:nvSpPr>
          <p:spPr bwMode="blackWhite">
            <a:xfrm>
              <a:off x="287338" y="603319"/>
              <a:ext cx="5904662" cy="2037600"/>
            </a:xfrm>
            <a:prstGeom prst="rect">
              <a:avLst/>
            </a:prstGeom>
            <a:solidFill>
              <a:srgbClr val="0096D3">
                <a:alpha val="89804"/>
              </a:srgbClr>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de-AT" dirty="0"/>
            </a:p>
          </p:txBody>
        </p:sp>
      </p:grpSp>
      <p:sp>
        <p:nvSpPr>
          <p:cNvPr id="2" name="Titel 1"/>
          <p:cNvSpPr>
            <a:spLocks noGrp="1"/>
          </p:cNvSpPr>
          <p:nvPr>
            <p:ph type="ctrTitle" hasCustomPrompt="1"/>
          </p:nvPr>
        </p:nvSpPr>
        <p:spPr bwMode="black">
          <a:xfrm>
            <a:off x="605407" y="1296154"/>
            <a:ext cx="5436000" cy="516714"/>
          </a:xfrm>
          <a:prstGeom prst="rect">
            <a:avLst/>
          </a:prstGeom>
        </p:spPr>
        <p:txBody>
          <a:bodyPr tIns="0" anchor="b" anchorCtr="0">
            <a:noAutofit/>
          </a:bodyPr>
          <a:lstStyle>
            <a:lvl1pPr algn="l">
              <a:lnSpc>
                <a:spcPct val="100000"/>
              </a:lnSpc>
              <a:defRPr sz="3200" b="1" i="0" baseline="0">
                <a:solidFill>
                  <a:schemeClr val="bg1"/>
                </a:solidFill>
                <a:latin typeface="Georgia" charset="0"/>
                <a:ea typeface="Georgia" charset="0"/>
                <a:cs typeface="Georgia" charset="0"/>
              </a:defRPr>
            </a:lvl1pPr>
          </a:lstStyle>
          <a:p>
            <a:r>
              <a:rPr lang="de-AT" dirty="0"/>
              <a:t>Einzeiligen Titel eingeben</a:t>
            </a:r>
          </a:p>
        </p:txBody>
      </p:sp>
      <p:sp>
        <p:nvSpPr>
          <p:cNvPr id="3" name="Untertitel 2"/>
          <p:cNvSpPr>
            <a:spLocks noGrp="1"/>
          </p:cNvSpPr>
          <p:nvPr>
            <p:ph type="subTitle" idx="1" hasCustomPrompt="1"/>
          </p:nvPr>
        </p:nvSpPr>
        <p:spPr bwMode="black">
          <a:xfrm>
            <a:off x="605407" y="993080"/>
            <a:ext cx="5436000" cy="304511"/>
          </a:xfrm>
        </p:spPr>
        <p:txBody>
          <a:bodyPr tIns="0" bIns="0">
            <a:noAutofit/>
          </a:bodyPr>
          <a:lstStyle>
            <a:lvl1pPr marL="0" indent="0" algn="l">
              <a:lnSpc>
                <a:spcPct val="100000"/>
              </a:lnSpc>
              <a:buNone/>
              <a:defRPr sz="1800" b="1" i="0">
                <a:solidFill>
                  <a:schemeClr val="tx1"/>
                </a:solidFill>
                <a:latin typeface="Verdana" charset="0"/>
                <a:ea typeface="Verdana" charset="0"/>
                <a:cs typeface="Verdana" charset="0"/>
              </a:defRPr>
            </a:lvl1pPr>
            <a:lvl2pPr marL="457153" indent="0" algn="ctr">
              <a:buNone/>
              <a:defRPr>
                <a:solidFill>
                  <a:schemeClr val="tx1">
                    <a:tint val="75000"/>
                  </a:schemeClr>
                </a:solidFill>
              </a:defRPr>
            </a:lvl2pPr>
            <a:lvl3pPr marL="914306" indent="0" algn="ctr">
              <a:buNone/>
              <a:defRPr>
                <a:solidFill>
                  <a:schemeClr val="tx1">
                    <a:tint val="75000"/>
                  </a:schemeClr>
                </a:solidFill>
              </a:defRPr>
            </a:lvl3pPr>
            <a:lvl4pPr marL="1371460" indent="0" algn="ctr">
              <a:buNone/>
              <a:defRPr>
                <a:solidFill>
                  <a:schemeClr val="tx1">
                    <a:tint val="75000"/>
                  </a:schemeClr>
                </a:solidFill>
              </a:defRPr>
            </a:lvl4pPr>
            <a:lvl5pPr marL="1828613" indent="0" algn="ctr">
              <a:buNone/>
              <a:defRPr>
                <a:solidFill>
                  <a:schemeClr val="tx1">
                    <a:tint val="75000"/>
                  </a:schemeClr>
                </a:solidFill>
              </a:defRPr>
            </a:lvl5pPr>
            <a:lvl6pPr marL="2285767" indent="0" algn="ctr">
              <a:buNone/>
              <a:defRPr>
                <a:solidFill>
                  <a:schemeClr val="tx1">
                    <a:tint val="75000"/>
                  </a:schemeClr>
                </a:solidFill>
              </a:defRPr>
            </a:lvl6pPr>
            <a:lvl7pPr marL="2742920" indent="0" algn="ctr">
              <a:buNone/>
              <a:defRPr>
                <a:solidFill>
                  <a:schemeClr val="tx1">
                    <a:tint val="75000"/>
                  </a:schemeClr>
                </a:solidFill>
              </a:defRPr>
            </a:lvl7pPr>
            <a:lvl8pPr marL="3200073" indent="0" algn="ctr">
              <a:buNone/>
              <a:defRPr>
                <a:solidFill>
                  <a:schemeClr val="tx1">
                    <a:tint val="75000"/>
                  </a:schemeClr>
                </a:solidFill>
              </a:defRPr>
            </a:lvl8pPr>
            <a:lvl9pPr marL="3657227" indent="0" algn="ctr">
              <a:buNone/>
              <a:defRPr>
                <a:solidFill>
                  <a:schemeClr val="tx1">
                    <a:tint val="75000"/>
                  </a:schemeClr>
                </a:solidFill>
              </a:defRPr>
            </a:lvl9pPr>
          </a:lstStyle>
          <a:p>
            <a:r>
              <a:rPr lang="de-AT" dirty="0"/>
              <a:t>Bei Bedarf Untertitel hier eingeben</a:t>
            </a:r>
          </a:p>
        </p:txBody>
      </p:sp>
      <p:sp>
        <p:nvSpPr>
          <p:cNvPr id="16" name="Textplatzhalter 9"/>
          <p:cNvSpPr>
            <a:spLocks noGrp="1"/>
          </p:cNvSpPr>
          <p:nvPr>
            <p:ph type="body" sz="quarter" idx="11"/>
          </p:nvPr>
        </p:nvSpPr>
        <p:spPr bwMode="white">
          <a:xfrm>
            <a:off x="287338" y="2642907"/>
            <a:ext cx="4284662" cy="620885"/>
          </a:xfrm>
          <a:solidFill>
            <a:schemeClr val="bg1">
              <a:alpha val="90000"/>
            </a:schemeClr>
          </a:solidFill>
        </p:spPr>
        <p:txBody>
          <a:bodyPr wrap="square" lIns="324000" tIns="216000" rIns="324000" bIns="216000" rtlCol="0" anchor="t" anchorCtr="0">
            <a:spAutoFit/>
          </a:bodyPr>
          <a:lstStyle>
            <a:lvl1pPr marL="0" indent="0">
              <a:buNone/>
              <a:defRPr lang="de-DE" sz="1200" dirty="0" smtClean="0"/>
            </a:lvl1pPr>
          </a:lstStyle>
          <a:p>
            <a:pPr marL="0" lvl="0" defTabSz="914400"/>
            <a:r>
              <a:rPr lang="de-DE"/>
              <a:t>Formatvorlagen des Textmasters bearbeiten</a:t>
            </a:r>
          </a:p>
        </p:txBody>
      </p:sp>
      <p:sp>
        <p:nvSpPr>
          <p:cNvPr id="12" name="Textplatzhalter 7"/>
          <p:cNvSpPr>
            <a:spLocks noGrp="1"/>
          </p:cNvSpPr>
          <p:nvPr>
            <p:ph type="body" sz="quarter" idx="12" hasCustomPrompt="1"/>
          </p:nvPr>
        </p:nvSpPr>
        <p:spPr>
          <a:xfrm>
            <a:off x="457200" y="5426926"/>
            <a:ext cx="1638300" cy="243623"/>
          </a:xfrm>
        </p:spPr>
        <p:txBody>
          <a:bodyPr>
            <a:noAutofit/>
          </a:bodyPr>
          <a:lstStyle>
            <a:lvl1pPr marL="0" indent="0">
              <a:buNone/>
              <a:defRPr sz="900" cap="all" baseline="0">
                <a:solidFill>
                  <a:schemeClr val="bg1"/>
                </a:solidFill>
              </a:defRPr>
            </a:lvl1pPr>
            <a:lvl2pPr marL="266700" indent="0">
              <a:buNone/>
              <a:defRPr sz="1050"/>
            </a:lvl2pPr>
            <a:lvl3pPr marL="541338" indent="0">
              <a:buNone/>
              <a:defRPr sz="1050"/>
            </a:lvl3pPr>
            <a:lvl4pPr marL="808038" indent="0">
              <a:buNone/>
              <a:defRPr sz="1000"/>
            </a:lvl4pPr>
            <a:lvl5pPr marL="1077913" indent="0">
              <a:buNone/>
              <a:defRPr sz="1000"/>
            </a:lvl5pPr>
          </a:lstStyle>
          <a:p>
            <a:pPr lvl="0"/>
            <a:r>
              <a:rPr lang="de-AT" dirty="0"/>
              <a:t>Stand: </a:t>
            </a:r>
            <a:r>
              <a:rPr lang="de-AT" dirty="0" err="1"/>
              <a:t>xx.xx.xxxx</a:t>
            </a:r>
            <a:endParaRPr lang="de-AT" dirty="0"/>
          </a:p>
        </p:txBody>
      </p:sp>
      <p:pic>
        <p:nvPicPr>
          <p:cNvPr id="11" name="Grafik 10">
            <a:extLst>
              <a:ext uri="{FF2B5EF4-FFF2-40B4-BE49-F238E27FC236}">
                <a16:creationId xmlns:a16="http://schemas.microsoft.com/office/drawing/2014/main" xmlns="" id="{0B897B33-8355-44AC-8129-26BF5973F302}"/>
              </a:ext>
            </a:extLst>
          </p:cNvPr>
          <p:cNvPicPr>
            <a:picLocks noChangeAspect="1"/>
          </p:cNvPicPr>
          <p:nvPr userDrawn="1"/>
        </p:nvPicPr>
        <p:blipFill>
          <a:blip r:embed="rId3" cstate="print"/>
          <a:stretch>
            <a:fillRect/>
          </a:stretch>
        </p:blipFill>
        <p:spPr>
          <a:xfrm>
            <a:off x="6579375" y="1065910"/>
            <a:ext cx="1849165" cy="975600"/>
          </a:xfrm>
          <a:prstGeom prst="rect">
            <a:avLst/>
          </a:prstGeom>
        </p:spPr>
      </p:pic>
      <p:pic>
        <p:nvPicPr>
          <p:cNvPr id="18" name="Grafik 17">
            <a:extLst>
              <a:ext uri="{FF2B5EF4-FFF2-40B4-BE49-F238E27FC236}">
                <a16:creationId xmlns:a16="http://schemas.microsoft.com/office/drawing/2014/main" xmlns="" id="{E00495DC-0F57-4304-BBFD-BB5FA5288F7E}"/>
              </a:ext>
            </a:extLst>
          </p:cNvPr>
          <p:cNvPicPr>
            <a:picLocks noChangeAspect="1"/>
          </p:cNvPicPr>
          <p:nvPr userDrawn="1"/>
        </p:nvPicPr>
        <p:blipFill>
          <a:blip r:embed="rId4" cstate="print">
            <a:extLst>
              <a:ext uri="{28A0092B-C50C-407E-A947-70E740481C1C}">
                <a14:useLocalDpi xmlns:a14="http://schemas.microsoft.com/office/drawing/2010/main" xmlns="" val="0"/>
              </a:ext>
            </a:extLst>
          </a:blip>
          <a:stretch>
            <a:fillRect/>
          </a:stretch>
        </p:blipFill>
        <p:spPr>
          <a:xfrm>
            <a:off x="6615113" y="5129960"/>
            <a:ext cx="1835942" cy="317581"/>
          </a:xfrm>
          <a:prstGeom prst="rect">
            <a:avLst/>
          </a:prstGeom>
        </p:spPr>
      </p:pic>
    </p:spTree>
    <p:extLst>
      <p:ext uri="{BB962C8B-B14F-4D97-AF65-F5344CB8AC3E}">
        <p14:creationId xmlns:p14="http://schemas.microsoft.com/office/powerpoint/2010/main" xmlns="" val="383958111"/>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2.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pic>
        <p:nvPicPr>
          <p:cNvPr id="11" name="Grafik 10">
            <a:extLst>
              <a:ext uri="{FF2B5EF4-FFF2-40B4-BE49-F238E27FC236}">
                <a16:creationId xmlns:a16="http://schemas.microsoft.com/office/drawing/2014/main" xmlns="" id="{E3A7D816-8143-4089-A674-7FBE2F1D70EC}"/>
              </a:ext>
            </a:extLst>
          </p:cNvPr>
          <p:cNvPicPr>
            <a:picLocks noChangeAspect="1"/>
          </p:cNvPicPr>
          <p:nvPr userDrawn="1"/>
        </p:nvPicPr>
        <p:blipFill>
          <a:blip r:embed="rId20" cstate="print"/>
          <a:stretch>
            <a:fillRect/>
          </a:stretch>
        </p:blipFill>
        <p:spPr>
          <a:xfrm>
            <a:off x="7711621" y="288569"/>
            <a:ext cx="1170000" cy="617280"/>
          </a:xfrm>
          <a:prstGeom prst="rect">
            <a:avLst/>
          </a:prstGeom>
        </p:spPr>
      </p:pic>
      <p:sp>
        <p:nvSpPr>
          <p:cNvPr id="3" name="Textplatzhalter 2"/>
          <p:cNvSpPr>
            <a:spLocks noGrp="1"/>
          </p:cNvSpPr>
          <p:nvPr>
            <p:ph type="body" idx="1"/>
          </p:nvPr>
        </p:nvSpPr>
        <p:spPr>
          <a:xfrm>
            <a:off x="457200" y="1344613"/>
            <a:ext cx="7764463" cy="3859212"/>
          </a:xfrm>
          <a:prstGeom prst="rect">
            <a:avLst/>
          </a:prstGeom>
        </p:spPr>
        <p:txBody>
          <a:bodyPr vert="horz" lIns="0" tIns="45715" rIns="0" bIns="45715" rtlCol="0">
            <a:normAutofit/>
          </a:bodyPr>
          <a:lstStyle/>
          <a:p>
            <a:pPr lvl="0"/>
            <a:r>
              <a:rPr lang="de-AT" dirty="0"/>
              <a:t>Textmasterformate durch Klicken bearbeiten</a:t>
            </a:r>
          </a:p>
          <a:p>
            <a:pPr lvl="1"/>
            <a:r>
              <a:rPr lang="de-AT" dirty="0"/>
              <a:t>Zweite Ebene</a:t>
            </a:r>
          </a:p>
          <a:p>
            <a:pPr lvl="2"/>
            <a:r>
              <a:rPr lang="de-AT" dirty="0"/>
              <a:t>Dritte Ebene</a:t>
            </a:r>
          </a:p>
          <a:p>
            <a:pPr lvl="3"/>
            <a:r>
              <a:rPr lang="de-AT" dirty="0"/>
              <a:t>Vierte Ebene</a:t>
            </a:r>
          </a:p>
          <a:p>
            <a:pPr lvl="4"/>
            <a:r>
              <a:rPr lang="de-AT" dirty="0"/>
              <a:t>Fünfte Ebene</a:t>
            </a:r>
          </a:p>
        </p:txBody>
      </p:sp>
      <p:sp>
        <p:nvSpPr>
          <p:cNvPr id="6" name="Foliennummernplatzhalter 5"/>
          <p:cNvSpPr>
            <a:spLocks noGrp="1"/>
          </p:cNvSpPr>
          <p:nvPr userDrawn="1">
            <p:ph type="sldNum" sz="quarter" idx="4"/>
          </p:nvPr>
        </p:nvSpPr>
        <p:spPr>
          <a:xfrm>
            <a:off x="462407" y="5412059"/>
            <a:ext cx="892150" cy="258085"/>
          </a:xfrm>
          <a:prstGeom prst="rect">
            <a:avLst/>
          </a:prstGeom>
        </p:spPr>
        <p:txBody>
          <a:bodyPr vert="horz" lIns="0" tIns="45715" rIns="0" bIns="45715" rtlCol="0" anchor="ctr"/>
          <a:lstStyle>
            <a:lvl1pPr algn="l">
              <a:defRPr sz="800" cap="all" baseline="0">
                <a:solidFill>
                  <a:schemeClr val="tx1">
                    <a:tint val="75000"/>
                  </a:schemeClr>
                </a:solidFill>
              </a:defRPr>
            </a:lvl1pPr>
          </a:lstStyle>
          <a:p>
            <a:r>
              <a:rPr lang="de-AT" dirty="0"/>
              <a:t>Folie </a:t>
            </a:r>
            <a:fld id="{BE3DC40E-DBBE-4E2D-9EEC-FBF0DA0E9179}" type="slidenum">
              <a:rPr lang="de-AT" smtClean="0"/>
              <a:pPr/>
              <a:t>‹#›</a:t>
            </a:fld>
            <a:endParaRPr lang="de-AT" dirty="0"/>
          </a:p>
        </p:txBody>
      </p:sp>
      <p:sp>
        <p:nvSpPr>
          <p:cNvPr id="18" name="Rechteck 17"/>
          <p:cNvSpPr/>
          <p:nvPr userDrawn="1"/>
        </p:nvSpPr>
        <p:spPr bwMode="gray">
          <a:xfrm>
            <a:off x="0" y="1043522"/>
            <a:ext cx="9144000" cy="25200"/>
          </a:xfrm>
          <a:prstGeom prst="rect">
            <a:avLst/>
          </a:prstGeom>
          <a:solidFill>
            <a:srgbClr val="0C94B7"/>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dirty="0"/>
              <a:t>      </a:t>
            </a:r>
          </a:p>
        </p:txBody>
      </p:sp>
      <p:sp>
        <p:nvSpPr>
          <p:cNvPr id="15" name="Titelplatzhalter 14"/>
          <p:cNvSpPr>
            <a:spLocks noGrp="1"/>
          </p:cNvSpPr>
          <p:nvPr userDrawn="1">
            <p:ph type="title"/>
          </p:nvPr>
        </p:nvSpPr>
        <p:spPr bwMode="auto">
          <a:xfrm>
            <a:off x="462408" y="139700"/>
            <a:ext cx="6840000" cy="903822"/>
          </a:xfrm>
          <a:prstGeom prst="rect">
            <a:avLst/>
          </a:prstGeom>
        </p:spPr>
        <p:txBody>
          <a:bodyPr vert="horz" lIns="0" tIns="0" rIns="0" bIns="0" rtlCol="0" anchor="ctr">
            <a:normAutofit/>
          </a:bodyPr>
          <a:lstStyle/>
          <a:p>
            <a:r>
              <a:rPr lang="de-AT" dirty="0"/>
              <a:t>Titelmasterformat durch </a:t>
            </a:r>
            <a:br>
              <a:rPr lang="de-AT" dirty="0"/>
            </a:br>
            <a:r>
              <a:rPr lang="de-AT" dirty="0"/>
              <a:t>Klicken bearbeiten</a:t>
            </a:r>
          </a:p>
        </p:txBody>
      </p:sp>
      <p:pic>
        <p:nvPicPr>
          <p:cNvPr id="12" name="Grafik 11">
            <a:extLst>
              <a:ext uri="{FF2B5EF4-FFF2-40B4-BE49-F238E27FC236}">
                <a16:creationId xmlns:a16="http://schemas.microsoft.com/office/drawing/2014/main" xmlns="" id="{229F41FE-2827-48CB-9F30-E0C597752410}"/>
              </a:ext>
            </a:extLst>
          </p:cNvPr>
          <p:cNvPicPr>
            <a:picLocks noChangeAspect="1"/>
          </p:cNvPicPr>
          <p:nvPr userDrawn="1"/>
        </p:nvPicPr>
        <p:blipFill>
          <a:blip r:embed="rId21" cstate="print">
            <a:extLst>
              <a:ext uri="{28A0092B-C50C-407E-A947-70E740481C1C}">
                <a14:useLocalDpi xmlns:a14="http://schemas.microsoft.com/office/drawing/2010/main" xmlns="" val="0"/>
              </a:ext>
            </a:extLst>
          </a:blip>
          <a:stretch>
            <a:fillRect/>
          </a:stretch>
        </p:blipFill>
        <p:spPr>
          <a:xfrm>
            <a:off x="7567613" y="5351511"/>
            <a:ext cx="1318058" cy="228552"/>
          </a:xfrm>
          <a:prstGeom prst="rect">
            <a:avLst/>
          </a:prstGeom>
        </p:spPr>
      </p:pic>
    </p:spTree>
  </p:cSld>
  <p:clrMap bg1="lt1" tx1="dk1" bg2="lt2" tx2="dk2" accent1="accent1" accent2="accent2" accent3="accent3" accent4="accent4" accent5="accent5" accent6="accent6" hlink="hlink" folHlink="folHlink"/>
  <p:sldLayoutIdLst>
    <p:sldLayoutId id="2147483671" r:id="rId1"/>
    <p:sldLayoutId id="2147483661" r:id="rId2"/>
    <p:sldLayoutId id="2147483663" r:id="rId3"/>
    <p:sldLayoutId id="2147483675" r:id="rId4"/>
    <p:sldLayoutId id="2147483676" r:id="rId5"/>
    <p:sldLayoutId id="2147483686" r:id="rId6"/>
    <p:sldLayoutId id="2147483687" r:id="rId7"/>
    <p:sldLayoutId id="2147483681" r:id="rId8"/>
    <p:sldLayoutId id="2147483682" r:id="rId9"/>
    <p:sldLayoutId id="2147483688" r:id="rId10"/>
    <p:sldLayoutId id="2147483691" r:id="rId11"/>
    <p:sldLayoutId id="2147483664" r:id="rId12"/>
    <p:sldLayoutId id="2147483667" r:id="rId13"/>
    <p:sldLayoutId id="2147483668" r:id="rId14"/>
    <p:sldLayoutId id="2147483670" r:id="rId15"/>
    <p:sldLayoutId id="2147483692" r:id="rId16"/>
    <p:sldLayoutId id="2147483693" r:id="rId17"/>
    <p:sldLayoutId id="2147483694" r:id="rId18"/>
  </p:sldLayoutIdLst>
  <p:transition>
    <p:fade/>
  </p:transition>
  <p:hf hdr="0" ftr="0" dt="0"/>
  <p:txStyles>
    <p:titleStyle>
      <a:lvl1pPr algn="l" defTabSz="914306" rtl="0" eaLnBrk="1" latinLnBrk="0" hangingPunct="1">
        <a:lnSpc>
          <a:spcPct val="100000"/>
        </a:lnSpc>
        <a:spcBef>
          <a:spcPct val="0"/>
        </a:spcBef>
        <a:buNone/>
        <a:defRPr sz="2400" b="1" kern="1200">
          <a:solidFill>
            <a:schemeClr val="tx1"/>
          </a:solidFill>
          <a:latin typeface="Georgia" charset="0"/>
          <a:ea typeface="Georgia" charset="0"/>
          <a:cs typeface="Georgia" charset="0"/>
        </a:defRPr>
      </a:lvl1pPr>
    </p:titleStyle>
    <p:bodyStyle>
      <a:lvl1pPr marL="266700" indent="-266700" algn="l" defTabSz="914306" rtl="0" eaLnBrk="1" latinLnBrk="0" hangingPunct="1">
        <a:lnSpc>
          <a:spcPct val="100000"/>
        </a:lnSpc>
        <a:spcBef>
          <a:spcPts val="0"/>
        </a:spcBef>
        <a:spcAft>
          <a:spcPts val="600"/>
        </a:spcAft>
        <a:buClr>
          <a:schemeClr val="accent1"/>
        </a:buClr>
        <a:buFont typeface="Wingdings" charset="2"/>
        <a:buChar char="§"/>
        <a:defRPr sz="1600" kern="1200">
          <a:solidFill>
            <a:schemeClr val="tx1"/>
          </a:solidFill>
          <a:latin typeface="+mn-lt"/>
          <a:ea typeface="+mn-ea"/>
          <a:cs typeface="+mn-cs"/>
        </a:defRPr>
      </a:lvl1pPr>
      <a:lvl2pPr marL="539750" indent="-273050" algn="l" defTabSz="914306" rtl="0" eaLnBrk="1" latinLnBrk="0" hangingPunct="1">
        <a:lnSpc>
          <a:spcPct val="100000"/>
        </a:lnSpc>
        <a:spcBef>
          <a:spcPts val="0"/>
        </a:spcBef>
        <a:spcAft>
          <a:spcPts val="400"/>
        </a:spcAft>
        <a:buClr>
          <a:schemeClr val="accent1"/>
        </a:buClr>
        <a:buSzPct val="100000"/>
        <a:buFont typeface="Wingdings" charset="2"/>
        <a:buChar char="§"/>
        <a:defRPr sz="1500" kern="1200">
          <a:solidFill>
            <a:schemeClr val="tx1"/>
          </a:solidFill>
          <a:latin typeface="+mn-lt"/>
          <a:ea typeface="+mn-ea"/>
          <a:cs typeface="+mn-cs"/>
        </a:defRPr>
      </a:lvl2pPr>
      <a:lvl3pPr marL="814388" indent="-273050" algn="l" defTabSz="914306" rtl="0" eaLnBrk="1" latinLnBrk="0" hangingPunct="1">
        <a:lnSpc>
          <a:spcPct val="100000"/>
        </a:lnSpc>
        <a:spcBef>
          <a:spcPts val="0"/>
        </a:spcBef>
        <a:spcAft>
          <a:spcPts val="400"/>
        </a:spcAft>
        <a:buClr>
          <a:schemeClr val="accent1"/>
        </a:buClr>
        <a:buFont typeface="Wingdings" charset="2"/>
        <a:buChar char="§"/>
        <a:defRPr sz="1400" kern="1200">
          <a:solidFill>
            <a:schemeClr val="tx1"/>
          </a:solidFill>
          <a:latin typeface="+mn-lt"/>
          <a:ea typeface="+mn-ea"/>
          <a:cs typeface="+mn-cs"/>
        </a:defRPr>
      </a:lvl3pPr>
      <a:lvl4pPr marL="1074738" indent="-266700" algn="l" defTabSz="914306" rtl="0" eaLnBrk="1" latinLnBrk="0" hangingPunct="1">
        <a:lnSpc>
          <a:spcPct val="100000"/>
        </a:lnSpc>
        <a:spcBef>
          <a:spcPts val="0"/>
        </a:spcBef>
        <a:spcAft>
          <a:spcPts val="400"/>
        </a:spcAft>
        <a:buClr>
          <a:schemeClr val="accent1"/>
        </a:buClr>
        <a:buFont typeface="Wingdings" charset="2"/>
        <a:buChar char="§"/>
        <a:defRPr sz="1200" kern="1200">
          <a:solidFill>
            <a:schemeClr val="tx1"/>
          </a:solidFill>
          <a:latin typeface="+mn-lt"/>
          <a:ea typeface="+mn-ea"/>
          <a:cs typeface="+mn-cs"/>
        </a:defRPr>
      </a:lvl4pPr>
      <a:lvl5pPr marL="1341438" indent="-263525" algn="l" defTabSz="914306" rtl="0" eaLnBrk="1" latinLnBrk="0" hangingPunct="1">
        <a:lnSpc>
          <a:spcPct val="100000"/>
        </a:lnSpc>
        <a:spcBef>
          <a:spcPts val="0"/>
        </a:spcBef>
        <a:spcAft>
          <a:spcPts val="400"/>
        </a:spcAft>
        <a:buClr>
          <a:schemeClr val="accent1"/>
        </a:buClr>
        <a:buFont typeface="Wingdings" charset="2"/>
        <a:buChar char="§"/>
        <a:defRPr sz="1200" kern="1200">
          <a:solidFill>
            <a:schemeClr val="tx1"/>
          </a:solidFill>
          <a:latin typeface="+mn-lt"/>
          <a:ea typeface="+mn-ea"/>
          <a:cs typeface="+mn-cs"/>
        </a:defRPr>
      </a:lvl5pPr>
      <a:lvl6pPr marL="2514343" indent="-228577" algn="l" defTabSz="91430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96" indent="-228577" algn="l" defTabSz="91430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650" indent="-228577" algn="l" defTabSz="91430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803" indent="-228577" algn="l" defTabSz="91430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306" rtl="0" eaLnBrk="1" latinLnBrk="0" hangingPunct="1">
        <a:defRPr sz="1800" kern="1200">
          <a:solidFill>
            <a:schemeClr val="tx1"/>
          </a:solidFill>
          <a:latin typeface="+mn-lt"/>
          <a:ea typeface="+mn-ea"/>
          <a:cs typeface="+mn-cs"/>
        </a:defRPr>
      </a:lvl1pPr>
      <a:lvl2pPr marL="457153" algn="l" defTabSz="914306" rtl="0" eaLnBrk="1" latinLnBrk="0" hangingPunct="1">
        <a:defRPr sz="1800" kern="1200">
          <a:solidFill>
            <a:schemeClr val="tx1"/>
          </a:solidFill>
          <a:latin typeface="+mn-lt"/>
          <a:ea typeface="+mn-ea"/>
          <a:cs typeface="+mn-cs"/>
        </a:defRPr>
      </a:lvl2pPr>
      <a:lvl3pPr marL="914306" algn="l" defTabSz="914306" rtl="0" eaLnBrk="1" latinLnBrk="0" hangingPunct="1">
        <a:defRPr sz="1800" kern="1200">
          <a:solidFill>
            <a:schemeClr val="tx1"/>
          </a:solidFill>
          <a:latin typeface="+mn-lt"/>
          <a:ea typeface="+mn-ea"/>
          <a:cs typeface="+mn-cs"/>
        </a:defRPr>
      </a:lvl3pPr>
      <a:lvl4pPr marL="1371460" algn="l" defTabSz="914306" rtl="0" eaLnBrk="1" latinLnBrk="0" hangingPunct="1">
        <a:defRPr sz="1800" kern="1200">
          <a:solidFill>
            <a:schemeClr val="tx1"/>
          </a:solidFill>
          <a:latin typeface="+mn-lt"/>
          <a:ea typeface="+mn-ea"/>
          <a:cs typeface="+mn-cs"/>
        </a:defRPr>
      </a:lvl4pPr>
      <a:lvl5pPr marL="1828613" algn="l" defTabSz="914306" rtl="0" eaLnBrk="1" latinLnBrk="0" hangingPunct="1">
        <a:defRPr sz="1800" kern="1200">
          <a:solidFill>
            <a:schemeClr val="tx1"/>
          </a:solidFill>
          <a:latin typeface="+mn-lt"/>
          <a:ea typeface="+mn-ea"/>
          <a:cs typeface="+mn-cs"/>
        </a:defRPr>
      </a:lvl5pPr>
      <a:lvl6pPr marL="2285767" algn="l" defTabSz="914306" rtl="0" eaLnBrk="1" latinLnBrk="0" hangingPunct="1">
        <a:defRPr sz="1800" kern="1200">
          <a:solidFill>
            <a:schemeClr val="tx1"/>
          </a:solidFill>
          <a:latin typeface="+mn-lt"/>
          <a:ea typeface="+mn-ea"/>
          <a:cs typeface="+mn-cs"/>
        </a:defRPr>
      </a:lvl6pPr>
      <a:lvl7pPr marL="2742920" algn="l" defTabSz="914306" rtl="0" eaLnBrk="1" latinLnBrk="0" hangingPunct="1">
        <a:defRPr sz="1800" kern="1200">
          <a:solidFill>
            <a:schemeClr val="tx1"/>
          </a:solidFill>
          <a:latin typeface="+mn-lt"/>
          <a:ea typeface="+mn-ea"/>
          <a:cs typeface="+mn-cs"/>
        </a:defRPr>
      </a:lvl7pPr>
      <a:lvl8pPr marL="3200073" algn="l" defTabSz="914306" rtl="0" eaLnBrk="1" latinLnBrk="0" hangingPunct="1">
        <a:defRPr sz="1800" kern="1200">
          <a:solidFill>
            <a:schemeClr val="tx1"/>
          </a:solidFill>
          <a:latin typeface="+mn-lt"/>
          <a:ea typeface="+mn-ea"/>
          <a:cs typeface="+mn-cs"/>
        </a:defRPr>
      </a:lvl8pPr>
      <a:lvl9pPr marL="3657227" algn="l" defTabSz="914306" rtl="0" eaLnBrk="1" latinLnBrk="0" hangingPunct="1">
        <a:defRPr sz="180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2" pos="2880" userDrawn="1">
          <p15:clr>
            <a:srgbClr val="F26B43"/>
          </p15:clr>
        </p15:guide>
        <p15:guide id="3" pos="288" userDrawn="1">
          <p15:clr>
            <a:srgbClr val="F26B43"/>
          </p15:clr>
        </p15:guide>
        <p15:guide id="4" pos="5179" userDrawn="1">
          <p15:clr>
            <a:srgbClr val="F26B43"/>
          </p15:clr>
        </p15:guide>
        <p15:guide id="5" pos="5467" userDrawn="1">
          <p15:clr>
            <a:srgbClr val="F26B43"/>
          </p15:clr>
        </p15:guide>
        <p15:guide id="7" orient="horz" pos="3278" userDrawn="1">
          <p15:clr>
            <a:srgbClr val="F26B43"/>
          </p15:clr>
        </p15:guide>
        <p15:guide id="9" orient="horz" pos="182" userDrawn="1">
          <p15:clr>
            <a:srgbClr val="F26B43"/>
          </p15:clr>
        </p15:guide>
        <p15:guide id="10" orient="horz" pos="847" userDrawn="1">
          <p15:clr>
            <a:srgbClr val="F26B43"/>
          </p15:clr>
        </p15:guide>
        <p15:guide id="11" orient="horz" pos="3516"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2.xml"/><Relationship Id="rId1" Type="http://schemas.openxmlformats.org/officeDocument/2006/relationships/slideLayout" Target="../slideLayouts/slideLayout3.xml"/><Relationship Id="rId5" Type="http://schemas.openxmlformats.org/officeDocument/2006/relationships/image" Target="../media/image22.png"/><Relationship Id="rId4" Type="http://schemas.openxmlformats.org/officeDocument/2006/relationships/image" Target="../media/image21.emf"/></Relationships>
</file>

<file path=ppt/slides/_rels/slide26.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image" Target="../media/image24.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14.jpeg"/><Relationship Id="rId4" Type="http://schemas.openxmlformats.org/officeDocument/2006/relationships/image" Target="../media/image1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hyperlink" Target="mailto:richard.fortm&#252;ller@wu.ac.at" TargetMode="Externa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ctrTitle"/>
          </p:nvPr>
        </p:nvSpPr>
        <p:spPr>
          <a:xfrm>
            <a:off x="464024" y="1023582"/>
            <a:ext cx="5577382" cy="1583140"/>
          </a:xfrm>
        </p:spPr>
        <p:txBody>
          <a:bodyPr/>
          <a:lstStyle/>
          <a:p>
            <a:r>
              <a:rPr lang="de-AT" dirty="0" err="1"/>
              <a:t>Transferfördender</a:t>
            </a:r>
            <a:r>
              <a:rPr lang="de-AT" dirty="0"/>
              <a:t> </a:t>
            </a:r>
            <a:r>
              <a:rPr lang="de-AT" dirty="0" smtClean="0"/>
              <a:t>Unterricht</a:t>
            </a:r>
            <a:r>
              <a:rPr lang="uk-UA" dirty="0" smtClean="0"/>
              <a:t/>
            </a:r>
            <a:br>
              <a:rPr lang="uk-UA" dirty="0" smtClean="0"/>
            </a:br>
            <a:r>
              <a:rPr lang="uk-UA" sz="2400" b="0" dirty="0" smtClean="0"/>
              <a:t>Заняття, що сприяють передачі вміння вчитися</a:t>
            </a:r>
            <a:endParaRPr lang="de-AT" sz="2400" b="0" dirty="0"/>
          </a:p>
        </p:txBody>
      </p:sp>
      <p:sp>
        <p:nvSpPr>
          <p:cNvPr id="3" name="Untertitel 2"/>
          <p:cNvSpPr>
            <a:spLocks noGrp="1"/>
          </p:cNvSpPr>
          <p:nvPr>
            <p:ph type="subTitle" idx="1"/>
          </p:nvPr>
        </p:nvSpPr>
        <p:spPr>
          <a:xfrm>
            <a:off x="523519" y="597294"/>
            <a:ext cx="5436000" cy="351533"/>
          </a:xfrm>
        </p:spPr>
        <p:txBody>
          <a:bodyPr/>
          <a:lstStyle/>
          <a:p>
            <a:r>
              <a:rPr lang="de-AT" dirty="0"/>
              <a:t>Format 16:10</a:t>
            </a:r>
          </a:p>
        </p:txBody>
      </p:sp>
      <p:sp>
        <p:nvSpPr>
          <p:cNvPr id="7" name="Textplatzhalter 6"/>
          <p:cNvSpPr>
            <a:spLocks noGrp="1"/>
          </p:cNvSpPr>
          <p:nvPr>
            <p:ph type="body" sz="quarter" idx="11"/>
          </p:nvPr>
        </p:nvSpPr>
        <p:spPr>
          <a:xfrm>
            <a:off x="287338" y="2941638"/>
            <a:ext cx="4450918" cy="1405715"/>
          </a:xfrm>
        </p:spPr>
        <p:txBody>
          <a:bodyPr/>
          <a:lstStyle/>
          <a:p>
            <a:r>
              <a:rPr lang="de-AT" b="1" dirty="0" err="1"/>
              <a:t>ao</a:t>
            </a:r>
            <a:r>
              <a:rPr lang="de-AT" b="1" dirty="0"/>
              <a:t>. Univ. Prof. Dr. Richard Fortmüller</a:t>
            </a:r>
          </a:p>
          <a:p>
            <a:r>
              <a:rPr lang="de-AT" b="1" dirty="0"/>
              <a:t>Melanie Rünzler, </a:t>
            </a:r>
            <a:r>
              <a:rPr lang="de-AT" b="1" dirty="0" err="1" smtClean="0"/>
              <a:t>BSc</a:t>
            </a:r>
            <a:endParaRPr lang="uk-UA" b="1" dirty="0" smtClean="0"/>
          </a:p>
          <a:p>
            <a:r>
              <a:rPr lang="ru-RU" b="1" dirty="0" err="1" smtClean="0"/>
              <a:t>ао</a:t>
            </a:r>
            <a:r>
              <a:rPr lang="ru-RU" b="1" dirty="0" smtClean="0"/>
              <a:t>. </a:t>
            </a:r>
            <a:r>
              <a:rPr lang="ru-RU" b="1" dirty="0" err="1" smtClean="0"/>
              <a:t>Унів</a:t>
            </a:r>
            <a:r>
              <a:rPr lang="ru-RU" b="1" dirty="0" smtClean="0"/>
              <a:t>. </a:t>
            </a:r>
            <a:r>
              <a:rPr lang="ru-RU" b="1" dirty="0"/>
              <a:t>Проф. </a:t>
            </a:r>
            <a:r>
              <a:rPr lang="ru-RU" b="1" dirty="0" smtClean="0"/>
              <a:t>Д-р </a:t>
            </a:r>
            <a:r>
              <a:rPr lang="ru-RU" b="1" dirty="0" err="1" smtClean="0"/>
              <a:t>Ріхард</a:t>
            </a:r>
            <a:r>
              <a:rPr lang="ru-RU" b="1" dirty="0" smtClean="0"/>
              <a:t> </a:t>
            </a:r>
            <a:r>
              <a:rPr lang="ru-RU" b="1" dirty="0" err="1" smtClean="0"/>
              <a:t>Фортмюллер</a:t>
            </a:r>
            <a:endParaRPr lang="ru-RU" b="1" dirty="0"/>
          </a:p>
          <a:p>
            <a:r>
              <a:rPr lang="ru-RU" b="1" dirty="0" err="1"/>
              <a:t>Мелані</a:t>
            </a:r>
            <a:r>
              <a:rPr lang="ru-RU" b="1" dirty="0"/>
              <a:t> </a:t>
            </a:r>
            <a:r>
              <a:rPr lang="ru-RU" b="1" dirty="0" err="1" smtClean="0"/>
              <a:t>Рюнцлер</a:t>
            </a:r>
            <a:r>
              <a:rPr lang="ru-RU" b="1" dirty="0"/>
              <a:t>, </a:t>
            </a:r>
            <a:r>
              <a:rPr lang="de-AT" b="1" dirty="0" err="1"/>
              <a:t>BSc</a:t>
            </a:r>
            <a:endParaRPr lang="uk-UA" b="1" dirty="0"/>
          </a:p>
        </p:txBody>
      </p:sp>
      <p:sp>
        <p:nvSpPr>
          <p:cNvPr id="8" name="Textplatzhalter 7"/>
          <p:cNvSpPr>
            <a:spLocks noGrp="1"/>
          </p:cNvSpPr>
          <p:nvPr>
            <p:ph type="body" sz="quarter" idx="12"/>
          </p:nvPr>
        </p:nvSpPr>
        <p:spPr/>
        <p:txBody>
          <a:bodyPr/>
          <a:lstStyle/>
          <a:p>
            <a:r>
              <a:rPr lang="en-US" b="1" dirty="0"/>
              <a:t>Kyiv, </a:t>
            </a:r>
            <a:r>
              <a:rPr lang="en-US" b="1" dirty="0" err="1"/>
              <a:t>Februar</a:t>
            </a:r>
            <a:r>
              <a:rPr lang="en-US" b="1" dirty="0"/>
              <a:t> 2018</a:t>
            </a:r>
            <a:endParaRPr lang="de-AT" dirty="0"/>
          </a:p>
        </p:txBody>
      </p:sp>
    </p:spTree>
    <p:extLst>
      <p:ext uri="{BB962C8B-B14F-4D97-AF65-F5344CB8AC3E}">
        <p14:creationId xmlns:p14="http://schemas.microsoft.com/office/powerpoint/2010/main" xmlns="" val="1987231011"/>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4294967295"/>
          </p:nvPr>
        </p:nvSpPr>
        <p:spPr>
          <a:xfrm>
            <a:off x="285009" y="1211751"/>
            <a:ext cx="4643252" cy="4286524"/>
          </a:xfrm>
        </p:spPr>
        <p:txBody>
          <a:bodyPr vert="horz" lIns="76200" tIns="45715" rIns="76200" bIns="45715" rtlCol="0">
            <a:normAutofit lnSpcReduction="10000"/>
          </a:bodyPr>
          <a:lstStyle/>
          <a:p>
            <a:pPr marL="0" indent="0">
              <a:lnSpc>
                <a:spcPct val="150000"/>
              </a:lnSpc>
              <a:buNone/>
            </a:pPr>
            <a:r>
              <a:rPr lang="de-AT" sz="1667" b="1" dirty="0"/>
              <a:t>Theoretische Grundlage</a:t>
            </a:r>
            <a:r>
              <a:rPr lang="de-AT" sz="1667" b="1" dirty="0" smtClean="0"/>
              <a:t>:</a:t>
            </a:r>
            <a:r>
              <a:rPr lang="uk-UA" sz="1667" b="1" dirty="0" smtClean="0"/>
              <a:t>       </a:t>
            </a:r>
          </a:p>
          <a:p>
            <a:pPr marL="0" indent="0">
              <a:lnSpc>
                <a:spcPct val="150000"/>
              </a:lnSpc>
              <a:buNone/>
            </a:pPr>
            <a:r>
              <a:rPr lang="de-AT" sz="1500" dirty="0" smtClean="0"/>
              <a:t>Kognitive Lerntheorie</a:t>
            </a:r>
            <a:endParaRPr lang="de-AT" sz="667" b="1" dirty="0"/>
          </a:p>
          <a:p>
            <a:pPr marL="0" indent="0">
              <a:buNone/>
            </a:pPr>
            <a:r>
              <a:rPr lang="de-AT" sz="1667" b="1" dirty="0"/>
              <a:t>Grundannahmen</a:t>
            </a:r>
            <a:r>
              <a:rPr lang="de-AT" sz="1667" b="1" dirty="0" smtClean="0"/>
              <a:t>:</a:t>
            </a:r>
            <a:endParaRPr lang="de-AT" sz="667" dirty="0"/>
          </a:p>
          <a:p>
            <a:pPr marL="0" indent="0">
              <a:buNone/>
            </a:pPr>
            <a:r>
              <a:rPr lang="de-AT" sz="1500" dirty="0"/>
              <a:t>Lernen besteht im Aufbau von Denkwegen (prozedurales Wissen)</a:t>
            </a:r>
          </a:p>
          <a:p>
            <a:pPr marL="542374" lvl="1">
              <a:buFont typeface="Arial" charset="0"/>
              <a:buChar char="•"/>
            </a:pPr>
            <a:r>
              <a:rPr lang="de-AT" dirty="0"/>
              <a:t>Bearbeitung von Anwendungsaufgaben</a:t>
            </a:r>
          </a:p>
          <a:p>
            <a:pPr marL="542374" lvl="1">
              <a:buFont typeface="Arial" charset="0"/>
              <a:buChar char="•"/>
            </a:pPr>
            <a:r>
              <a:rPr lang="de-AT" dirty="0"/>
              <a:t>Finden von Lösungswegen</a:t>
            </a:r>
          </a:p>
          <a:p>
            <a:pPr marL="542374" lvl="1">
              <a:buFont typeface="Arial" charset="0"/>
              <a:buChar char="•"/>
            </a:pPr>
            <a:r>
              <a:rPr lang="de-AT" dirty="0"/>
              <a:t>Üben mit variierenden Aufgabenstellungen</a:t>
            </a:r>
          </a:p>
          <a:p>
            <a:pPr marL="542374" lvl="1">
              <a:buFont typeface="Arial" charset="0"/>
              <a:buChar char="•"/>
            </a:pPr>
            <a:endParaRPr lang="de-AT" sz="667" dirty="0"/>
          </a:p>
          <a:p>
            <a:pPr marL="0" indent="0">
              <a:buNone/>
            </a:pPr>
            <a:r>
              <a:rPr lang="de-AT" sz="1500" dirty="0"/>
              <a:t>Positiver Transfer tritt auf, wenn in Lern- und Anwendungssituation</a:t>
            </a:r>
          </a:p>
          <a:p>
            <a:pPr marL="542374" lvl="1">
              <a:buFont typeface="Arial" charset="0"/>
              <a:buChar char="•"/>
            </a:pPr>
            <a:r>
              <a:rPr lang="de-AT" dirty="0"/>
              <a:t>dieselben Aufgabenarten gegeben und </a:t>
            </a:r>
          </a:p>
          <a:p>
            <a:pPr marL="542374" lvl="1">
              <a:buFont typeface="Arial" charset="0"/>
              <a:buChar char="•"/>
            </a:pPr>
            <a:r>
              <a:rPr lang="de-AT" dirty="0"/>
              <a:t>dieselben Vorgehensweisen (Lösungswege) gefordert sind</a:t>
            </a:r>
          </a:p>
          <a:p>
            <a:pPr marL="542374" lvl="1">
              <a:buFont typeface="Arial" charset="0"/>
              <a:buChar char="•"/>
            </a:pPr>
            <a:endParaRPr lang="de-AT" sz="1167" dirty="0"/>
          </a:p>
        </p:txBody>
      </p:sp>
      <p:sp>
        <p:nvSpPr>
          <p:cNvPr id="2" name="Titel 1"/>
          <p:cNvSpPr>
            <a:spLocks noGrp="1"/>
          </p:cNvSpPr>
          <p:nvPr>
            <p:ph type="title" idx="4294967295"/>
          </p:nvPr>
        </p:nvSpPr>
        <p:spPr>
          <a:xfrm>
            <a:off x="462407" y="121481"/>
            <a:ext cx="5233458" cy="952500"/>
          </a:xfrm>
        </p:spPr>
        <p:txBody>
          <a:bodyPr vert="horz" lIns="76200" tIns="38100" rIns="76200" bIns="38100" rtlCol="0" anchor="ctr">
            <a:normAutofit/>
          </a:bodyPr>
          <a:lstStyle/>
          <a:p>
            <a:r>
              <a:rPr lang="de-AT" dirty="0"/>
              <a:t>Transfer von </a:t>
            </a:r>
            <a:r>
              <a:rPr lang="de-AT" dirty="0" smtClean="0"/>
              <a:t>Prozeduren</a:t>
            </a:r>
            <a:r>
              <a:rPr lang="uk-UA" dirty="0"/>
              <a:t/>
            </a:r>
            <a:br>
              <a:rPr lang="uk-UA" dirty="0"/>
            </a:br>
            <a:r>
              <a:rPr lang="uk-UA" sz="2000" b="0" dirty="0"/>
              <a:t>Передача процедур</a:t>
            </a:r>
            <a:endParaRPr lang="de-AT" sz="2000" b="0" dirty="0"/>
          </a:p>
        </p:txBody>
      </p:sp>
      <p:sp>
        <p:nvSpPr>
          <p:cNvPr id="52230" name="Fußzeilenplatzhalter 3"/>
          <p:cNvSpPr txBox="1">
            <a:spLocks noGrp="1"/>
          </p:cNvSpPr>
          <p:nvPr/>
        </p:nvSpPr>
        <p:spPr bwMode="auto">
          <a:xfrm>
            <a:off x="1631157" y="5397500"/>
            <a:ext cx="5221552" cy="191823"/>
          </a:xfrm>
          <a:prstGeom prst="rect">
            <a:avLst/>
          </a:prstGeom>
          <a:noFill/>
          <a:ln w="9525">
            <a:noFill/>
            <a:miter lim="800000"/>
            <a:headEnd/>
            <a:tailEnd/>
          </a:ln>
          <a:effectLst/>
        </p:spPr>
        <p:txBody>
          <a:bodyPr/>
          <a:lstStyle/>
          <a:p>
            <a:pPr algn="ctr" eaLnBrk="0" hangingPunct="0"/>
            <a:r>
              <a:rPr lang="de-DE" sz="833" b="1">
                <a:solidFill>
                  <a:schemeClr val="bg2"/>
                </a:solidFill>
              </a:rPr>
              <a:t>Richard Fortmüller</a:t>
            </a:r>
          </a:p>
        </p:txBody>
      </p:sp>
      <p:sp>
        <p:nvSpPr>
          <p:cNvPr id="52231" name="Foliennummernplatzhalter 4"/>
          <p:cNvSpPr txBox="1">
            <a:spLocks noGrp="1"/>
          </p:cNvSpPr>
          <p:nvPr/>
        </p:nvSpPr>
        <p:spPr bwMode="auto">
          <a:xfrm>
            <a:off x="1060979" y="5397500"/>
            <a:ext cx="570178" cy="191823"/>
          </a:xfrm>
          <a:prstGeom prst="rect">
            <a:avLst/>
          </a:prstGeom>
          <a:noFill/>
          <a:ln w="9525">
            <a:noFill/>
            <a:miter lim="800000"/>
            <a:headEnd/>
            <a:tailEnd/>
          </a:ln>
          <a:effectLst/>
        </p:spPr>
        <p:txBody>
          <a:bodyPr/>
          <a:lstStyle/>
          <a:p>
            <a:pPr eaLnBrk="0" hangingPunct="0"/>
            <a:r>
              <a:rPr lang="de-DE" sz="833" dirty="0">
                <a:solidFill>
                  <a:schemeClr val="bg2"/>
                </a:solidFill>
              </a:rPr>
              <a:t>Folie </a:t>
            </a:r>
            <a:fld id="{6ED44689-C52C-463E-95F8-F2FE6062405A}" type="slidenum">
              <a:rPr lang="de-DE" sz="833">
                <a:solidFill>
                  <a:schemeClr val="bg2"/>
                </a:solidFill>
              </a:rPr>
              <a:pPr eaLnBrk="0" hangingPunct="0"/>
              <a:t>10</a:t>
            </a:fld>
            <a:endParaRPr lang="de-DE" sz="833" dirty="0">
              <a:solidFill>
                <a:schemeClr val="bg2"/>
              </a:solidFill>
            </a:endParaRPr>
          </a:p>
          <a:p>
            <a:pPr algn="r" eaLnBrk="0" hangingPunct="0"/>
            <a:endParaRPr lang="de-DE" sz="833" dirty="0">
              <a:solidFill>
                <a:schemeClr val="bg2"/>
              </a:solidFill>
            </a:endParaRPr>
          </a:p>
        </p:txBody>
      </p:sp>
      <p:sp>
        <p:nvSpPr>
          <p:cNvPr id="52232" name="Rechteck 7"/>
          <p:cNvSpPr>
            <a:spLocks noChangeArrowheads="1"/>
          </p:cNvSpPr>
          <p:nvPr/>
        </p:nvSpPr>
        <p:spPr bwMode="auto">
          <a:xfrm>
            <a:off x="1033198" y="1529774"/>
            <a:ext cx="2999052" cy="359833"/>
          </a:xfrm>
          <a:prstGeom prst="rect">
            <a:avLst/>
          </a:prstGeom>
          <a:noFill/>
          <a:ln w="9525" algn="ctr">
            <a:noFill/>
            <a:round/>
            <a:headEnd/>
            <a:tailEnd/>
          </a:ln>
          <a:effectLst/>
        </p:spPr>
        <p:txBody>
          <a:bodyPr/>
          <a:lstStyle/>
          <a:p>
            <a:pPr marL="145515" indent="-145515">
              <a:lnSpc>
                <a:spcPts val="2167"/>
              </a:lnSpc>
              <a:spcBef>
                <a:spcPts val="833"/>
              </a:spcBef>
              <a:buClr>
                <a:schemeClr val="bg2"/>
              </a:buClr>
            </a:pPr>
            <a:endParaRPr lang="de-AT" sz="1667" b="1"/>
          </a:p>
        </p:txBody>
      </p:sp>
      <p:sp>
        <p:nvSpPr>
          <p:cNvPr id="5" name="Foliennummernplatzhalter 4">
            <a:extLst>
              <a:ext uri="{FF2B5EF4-FFF2-40B4-BE49-F238E27FC236}">
                <a16:creationId xmlns:a16="http://schemas.microsoft.com/office/drawing/2014/main" xmlns="" id="{11353F09-D2BD-4523-A754-EE76078784D3}"/>
              </a:ext>
            </a:extLst>
          </p:cNvPr>
          <p:cNvSpPr>
            <a:spLocks noGrp="1"/>
          </p:cNvSpPr>
          <p:nvPr>
            <p:ph type="sldNum" sz="quarter" idx="11"/>
          </p:nvPr>
        </p:nvSpPr>
        <p:spPr/>
        <p:txBody>
          <a:bodyPr/>
          <a:lstStyle/>
          <a:p>
            <a:r>
              <a:rPr lang="de-DE" altLang="de-DE"/>
              <a:t>Folie </a:t>
            </a:r>
            <a:fld id="{922F0586-8186-4972-96F4-806E44C3348E}" type="slidenum">
              <a:rPr lang="de-DE" altLang="de-DE" smtClean="0"/>
              <a:pPr/>
              <a:t>10</a:t>
            </a:fld>
            <a:endParaRPr lang="de-DE" altLang="de-DE"/>
          </a:p>
          <a:p>
            <a:pPr algn="r"/>
            <a:endParaRPr lang="de-DE" altLang="de-DE"/>
          </a:p>
        </p:txBody>
      </p:sp>
      <p:sp>
        <p:nvSpPr>
          <p:cNvPr id="4" name="Прямоугольник 3"/>
          <p:cNvSpPr/>
          <p:nvPr/>
        </p:nvSpPr>
        <p:spPr>
          <a:xfrm>
            <a:off x="5082639" y="1231354"/>
            <a:ext cx="3954483" cy="4308872"/>
          </a:xfrm>
          <a:prstGeom prst="rect">
            <a:avLst/>
          </a:prstGeom>
        </p:spPr>
        <p:txBody>
          <a:bodyPr wrap="square">
            <a:spAutoFit/>
          </a:bodyPr>
          <a:lstStyle/>
          <a:p>
            <a:r>
              <a:rPr lang="uk-UA" b="1" dirty="0">
                <a:solidFill>
                  <a:schemeClr val="accent2">
                    <a:lumMod val="90000"/>
                    <a:lumOff val="10000"/>
                  </a:schemeClr>
                </a:solidFill>
              </a:rPr>
              <a:t>Теоретичні основи:</a:t>
            </a:r>
          </a:p>
          <a:p>
            <a:r>
              <a:rPr lang="uk-UA" sz="1600" dirty="0">
                <a:solidFill>
                  <a:schemeClr val="accent2">
                    <a:lumMod val="90000"/>
                    <a:lumOff val="10000"/>
                  </a:schemeClr>
                </a:solidFill>
              </a:rPr>
              <a:t>Когнітивна теорія навчання</a:t>
            </a:r>
          </a:p>
          <a:p>
            <a:endParaRPr lang="uk-UA" sz="800" b="1" dirty="0" smtClean="0">
              <a:solidFill>
                <a:schemeClr val="accent2">
                  <a:lumMod val="90000"/>
                  <a:lumOff val="10000"/>
                </a:schemeClr>
              </a:solidFill>
            </a:endParaRPr>
          </a:p>
          <a:p>
            <a:r>
              <a:rPr lang="uk-UA" sz="1600" b="1" dirty="0" smtClean="0">
                <a:solidFill>
                  <a:schemeClr val="accent2">
                    <a:lumMod val="90000"/>
                    <a:lumOff val="10000"/>
                  </a:schemeClr>
                </a:solidFill>
              </a:rPr>
              <a:t>Основні положення:</a:t>
            </a:r>
            <a:endParaRPr lang="uk-UA" sz="1600" b="1" dirty="0">
              <a:solidFill>
                <a:schemeClr val="accent2">
                  <a:lumMod val="90000"/>
                  <a:lumOff val="10000"/>
                </a:schemeClr>
              </a:solidFill>
            </a:endParaRPr>
          </a:p>
          <a:p>
            <a:r>
              <a:rPr lang="uk-UA" sz="1600" dirty="0">
                <a:solidFill>
                  <a:schemeClr val="accent2">
                    <a:lumMod val="90000"/>
                    <a:lumOff val="10000"/>
                  </a:schemeClr>
                </a:solidFill>
              </a:rPr>
              <a:t>Навчання полягає в структуруванні мислення </a:t>
            </a:r>
            <a:r>
              <a:rPr lang="uk-UA" sz="1600" dirty="0" smtClean="0">
                <a:solidFill>
                  <a:schemeClr val="accent2">
                    <a:lumMod val="90000"/>
                    <a:lumOff val="10000"/>
                  </a:schemeClr>
                </a:solidFill>
              </a:rPr>
              <a:t>(</a:t>
            </a:r>
            <a:r>
              <a:rPr lang="uk-UA" sz="1600" dirty="0">
                <a:solidFill>
                  <a:schemeClr val="accent2">
                    <a:lumMod val="90000"/>
                    <a:lumOff val="10000"/>
                  </a:schemeClr>
                </a:solidFill>
              </a:rPr>
              <a:t>процедурні знання)</a:t>
            </a:r>
          </a:p>
          <a:p>
            <a:pPr marL="285750" indent="-285750">
              <a:buFont typeface="Arial" panose="020B0604020202020204" pitchFamily="34" charset="0"/>
              <a:buChar char="•"/>
            </a:pPr>
            <a:r>
              <a:rPr lang="uk-UA" sz="1600" dirty="0">
                <a:solidFill>
                  <a:schemeClr val="accent2">
                    <a:lumMod val="90000"/>
                    <a:lumOff val="10000"/>
                  </a:schemeClr>
                </a:solidFill>
              </a:rPr>
              <a:t>опрацювання завдань програми</a:t>
            </a:r>
          </a:p>
          <a:p>
            <a:pPr marL="285750" indent="-285750">
              <a:buFont typeface="Arial" panose="020B0604020202020204" pitchFamily="34" charset="0"/>
              <a:buChar char="•"/>
            </a:pPr>
            <a:r>
              <a:rPr lang="uk-UA" sz="1600" dirty="0" smtClean="0">
                <a:solidFill>
                  <a:schemeClr val="accent2">
                    <a:lumMod val="90000"/>
                    <a:lumOff val="10000"/>
                  </a:schemeClr>
                </a:solidFill>
              </a:rPr>
              <a:t>знаходження </a:t>
            </a:r>
            <a:r>
              <a:rPr lang="uk-UA" sz="1600" dirty="0">
                <a:solidFill>
                  <a:schemeClr val="accent2">
                    <a:lumMod val="90000"/>
                    <a:lumOff val="10000"/>
                  </a:schemeClr>
                </a:solidFill>
              </a:rPr>
              <a:t>рішення</a:t>
            </a:r>
          </a:p>
          <a:p>
            <a:pPr marL="285750" indent="-285750">
              <a:buFont typeface="Arial" panose="020B0604020202020204" pitchFamily="34" charset="0"/>
              <a:buChar char="•"/>
            </a:pPr>
            <a:r>
              <a:rPr lang="uk-UA" sz="1600" dirty="0" smtClean="0">
                <a:solidFill>
                  <a:schemeClr val="accent2">
                    <a:lumMod val="90000"/>
                    <a:lumOff val="10000"/>
                  </a:schemeClr>
                </a:solidFill>
              </a:rPr>
              <a:t>практикування </a:t>
            </a:r>
            <a:r>
              <a:rPr lang="uk-UA" sz="1600" dirty="0">
                <a:solidFill>
                  <a:schemeClr val="accent2">
                    <a:lumMod val="90000"/>
                    <a:lumOff val="10000"/>
                  </a:schemeClr>
                </a:solidFill>
              </a:rPr>
              <a:t>з різноманітними завданнями</a:t>
            </a:r>
          </a:p>
          <a:p>
            <a:r>
              <a:rPr lang="uk-UA" sz="1600" dirty="0">
                <a:solidFill>
                  <a:schemeClr val="accent2">
                    <a:lumMod val="90000"/>
                    <a:lumOff val="10000"/>
                  </a:schemeClr>
                </a:solidFill>
              </a:rPr>
              <a:t>Позитивна передача відбувається, коли в навчанні та ситуації застосування</a:t>
            </a:r>
          </a:p>
          <a:p>
            <a:pPr marL="285750" indent="-285750">
              <a:buFont typeface="Arial" panose="020B0604020202020204" pitchFamily="34" charset="0"/>
              <a:buChar char="•"/>
            </a:pPr>
            <a:r>
              <a:rPr lang="uk-UA" sz="1600" dirty="0">
                <a:solidFill>
                  <a:schemeClr val="accent2">
                    <a:lumMod val="90000"/>
                    <a:lumOff val="10000"/>
                  </a:schemeClr>
                </a:solidFill>
              </a:rPr>
              <a:t>враховуються ті ж типи завдань </a:t>
            </a:r>
            <a:endParaRPr lang="uk-UA" sz="1600" dirty="0" smtClean="0">
              <a:solidFill>
                <a:schemeClr val="accent2">
                  <a:lumMod val="90000"/>
                  <a:lumOff val="10000"/>
                </a:schemeClr>
              </a:solidFill>
            </a:endParaRPr>
          </a:p>
          <a:p>
            <a:pPr marL="285750" indent="-285750">
              <a:buFont typeface="Arial" panose="020B0604020202020204" pitchFamily="34" charset="0"/>
              <a:buChar char="•"/>
            </a:pPr>
            <a:r>
              <a:rPr lang="uk-UA" sz="1600" dirty="0" smtClean="0">
                <a:solidFill>
                  <a:schemeClr val="accent2">
                    <a:lumMod val="90000"/>
                    <a:lumOff val="10000"/>
                  </a:schemeClr>
                </a:solidFill>
              </a:rPr>
              <a:t>потрібні </a:t>
            </a:r>
            <a:r>
              <a:rPr lang="uk-UA" sz="1600" dirty="0">
                <a:solidFill>
                  <a:schemeClr val="accent2">
                    <a:lumMod val="90000"/>
                    <a:lumOff val="10000"/>
                  </a:schemeClr>
                </a:solidFill>
              </a:rPr>
              <a:t>ті ж процедури (рішення)</a:t>
            </a:r>
          </a:p>
        </p:txBody>
      </p:sp>
    </p:spTree>
    <p:extLst>
      <p:ext uri="{BB962C8B-B14F-4D97-AF65-F5344CB8AC3E}">
        <p14:creationId xmlns:p14="http://schemas.microsoft.com/office/powerpoint/2010/main" xmlns="" val="2068334411"/>
      </p:ext>
    </p:extLst>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Inhaltsplatzhalter 2"/>
          <p:cNvSpPr>
            <a:spLocks noGrp="1"/>
          </p:cNvSpPr>
          <p:nvPr>
            <p:ph idx="1"/>
          </p:nvPr>
        </p:nvSpPr>
        <p:spPr>
          <a:xfrm>
            <a:off x="161734" y="1187060"/>
            <a:ext cx="4303387" cy="4323091"/>
          </a:xfrm>
        </p:spPr>
        <p:txBody>
          <a:bodyPr>
            <a:normAutofit/>
          </a:bodyPr>
          <a:lstStyle/>
          <a:p>
            <a:pPr marL="0" indent="0">
              <a:lnSpc>
                <a:spcPct val="150000"/>
              </a:lnSpc>
              <a:buNone/>
              <a:defRPr/>
            </a:pPr>
            <a:r>
              <a:rPr lang="de-AT" sz="1667" b="1" dirty="0"/>
              <a:t>Theoretische Grundlage:</a:t>
            </a:r>
          </a:p>
          <a:p>
            <a:pPr marL="0" indent="0">
              <a:buNone/>
              <a:defRPr/>
            </a:pPr>
            <a:r>
              <a:rPr lang="de-AT" sz="1500" dirty="0"/>
              <a:t>Radikaler Konstruktivismus</a:t>
            </a:r>
          </a:p>
          <a:p>
            <a:pPr marL="0" indent="0">
              <a:buNone/>
              <a:defRPr/>
            </a:pPr>
            <a:endParaRPr lang="de-AT" sz="667" dirty="0"/>
          </a:p>
          <a:p>
            <a:pPr marL="0" indent="0">
              <a:buNone/>
              <a:defRPr/>
            </a:pPr>
            <a:r>
              <a:rPr lang="de-AT" sz="1667" b="1" dirty="0"/>
              <a:t>Grundannahmen:</a:t>
            </a:r>
          </a:p>
          <a:p>
            <a:pPr marL="0" indent="0">
              <a:buNone/>
              <a:defRPr/>
            </a:pPr>
            <a:r>
              <a:rPr lang="de-AT" sz="1500" dirty="0"/>
              <a:t>Lernen besteht in der Entwicklung von (Wirklichkeits-)</a:t>
            </a:r>
            <a:r>
              <a:rPr lang="de-AT" sz="1500" dirty="0" smtClean="0"/>
              <a:t>Konstruktionen</a:t>
            </a:r>
            <a:endParaRPr lang="uk-UA" sz="1500" dirty="0" smtClean="0"/>
          </a:p>
          <a:p>
            <a:pPr marL="542374" lvl="1" indent="-238115">
              <a:spcAft>
                <a:spcPts val="0"/>
              </a:spcAft>
              <a:buFont typeface="Arial" pitchFamily="34" charset="0"/>
              <a:buChar char="•"/>
              <a:defRPr/>
            </a:pPr>
            <a:r>
              <a:rPr lang="de-AT" dirty="0" smtClean="0"/>
              <a:t>durch </a:t>
            </a:r>
            <a:r>
              <a:rPr lang="de-AT" dirty="0"/>
              <a:t>Auseinandersetzung mit authentischen Problemen,</a:t>
            </a:r>
          </a:p>
          <a:p>
            <a:pPr marL="542374" lvl="1" indent="-238115">
              <a:spcAft>
                <a:spcPts val="0"/>
              </a:spcAft>
              <a:buFont typeface="Arial" pitchFamily="34" charset="0"/>
              <a:buChar char="•"/>
              <a:defRPr/>
            </a:pPr>
            <a:r>
              <a:rPr lang="de-AT" dirty="0"/>
              <a:t>Entwicklung von passenden (viablen) Lösungen (Sichtweisen),</a:t>
            </a:r>
          </a:p>
          <a:p>
            <a:pPr marL="542374" lvl="1" indent="-238115">
              <a:spcAft>
                <a:spcPts val="0"/>
              </a:spcAft>
              <a:buFont typeface="Arial" pitchFamily="34" charset="0"/>
              <a:buChar char="•"/>
              <a:defRPr/>
            </a:pPr>
            <a:r>
              <a:rPr lang="de-AT" dirty="0"/>
              <a:t>die aber keine objektive Gültigkeit (Wahrheit) beanspruchen können</a:t>
            </a:r>
          </a:p>
          <a:p>
            <a:pPr marL="0" indent="0">
              <a:spcAft>
                <a:spcPts val="0"/>
              </a:spcAft>
              <a:buNone/>
              <a:defRPr/>
            </a:pPr>
            <a:r>
              <a:rPr lang="de-AT" sz="1500" dirty="0"/>
              <a:t>Positiver Transfer tritt auf, wenn</a:t>
            </a:r>
          </a:p>
          <a:p>
            <a:pPr marL="542374" lvl="1" indent="-238115">
              <a:spcAft>
                <a:spcPts val="0"/>
              </a:spcAft>
              <a:buFont typeface="Arial" pitchFamily="34" charset="0"/>
              <a:buChar char="•"/>
              <a:defRPr/>
            </a:pPr>
            <a:r>
              <a:rPr lang="de-AT" dirty="0"/>
              <a:t>die Lernsituation authentisch ist und</a:t>
            </a:r>
          </a:p>
          <a:p>
            <a:pPr marL="542374" lvl="1" indent="-238115">
              <a:spcAft>
                <a:spcPts val="0"/>
              </a:spcAft>
              <a:buFont typeface="Arial" pitchFamily="34" charset="0"/>
              <a:buChar char="•"/>
              <a:defRPr/>
            </a:pPr>
            <a:r>
              <a:rPr lang="de-AT" dirty="0"/>
              <a:t>somit der Anwendungssituation entspricht</a:t>
            </a:r>
          </a:p>
          <a:p>
            <a:pPr marL="542374" lvl="1" indent="-238115">
              <a:buFont typeface="Arial" pitchFamily="34" charset="0"/>
              <a:buChar char="•"/>
              <a:defRPr/>
            </a:pPr>
            <a:endParaRPr lang="de-AT" sz="1167" dirty="0"/>
          </a:p>
        </p:txBody>
      </p:sp>
      <p:sp>
        <p:nvSpPr>
          <p:cNvPr id="2" name="Titel 1"/>
          <p:cNvSpPr>
            <a:spLocks noGrp="1"/>
          </p:cNvSpPr>
          <p:nvPr>
            <p:ph type="title"/>
          </p:nvPr>
        </p:nvSpPr>
        <p:spPr>
          <a:xfrm>
            <a:off x="657480" y="283238"/>
            <a:ext cx="6840000" cy="903822"/>
          </a:xfrm>
        </p:spPr>
        <p:txBody>
          <a:bodyPr/>
          <a:lstStyle/>
          <a:p>
            <a:pPr eaLnBrk="1" hangingPunct="1">
              <a:defRPr/>
            </a:pPr>
            <a:r>
              <a:rPr lang="de-AT" dirty="0"/>
              <a:t>Situierte </a:t>
            </a:r>
            <a:r>
              <a:rPr lang="de-AT" dirty="0" smtClean="0"/>
              <a:t>Kognition</a:t>
            </a:r>
            <a:r>
              <a:rPr lang="uk-UA" dirty="0" smtClean="0"/>
              <a:t/>
            </a:r>
            <a:br>
              <a:rPr lang="uk-UA" dirty="0" smtClean="0"/>
            </a:br>
            <a:r>
              <a:rPr lang="uk-UA" sz="2000" b="0" dirty="0"/>
              <a:t>С</a:t>
            </a:r>
            <a:r>
              <a:rPr lang="uk-UA" sz="2000" b="0" dirty="0" smtClean="0"/>
              <a:t>итуаційне пізнання</a:t>
            </a:r>
            <a:endParaRPr lang="de-AT" sz="2000" b="0" dirty="0"/>
          </a:p>
        </p:txBody>
      </p:sp>
      <p:sp>
        <p:nvSpPr>
          <p:cNvPr id="3" name="Foliennummernplatzhalter 2">
            <a:extLst>
              <a:ext uri="{FF2B5EF4-FFF2-40B4-BE49-F238E27FC236}">
                <a16:creationId xmlns:a16="http://schemas.microsoft.com/office/drawing/2014/main" xmlns="" id="{B74778C5-07FA-4CEF-AFFF-C6B8BB7A3EED}"/>
              </a:ext>
            </a:extLst>
          </p:cNvPr>
          <p:cNvSpPr>
            <a:spLocks noGrp="1"/>
          </p:cNvSpPr>
          <p:nvPr>
            <p:ph type="sldNum" sz="quarter" idx="12"/>
          </p:nvPr>
        </p:nvSpPr>
        <p:spPr>
          <a:xfrm>
            <a:off x="161735" y="5412059"/>
            <a:ext cx="892150" cy="258085"/>
          </a:xfrm>
        </p:spPr>
        <p:txBody>
          <a:bodyPr/>
          <a:lstStyle/>
          <a:p>
            <a:r>
              <a:rPr lang="de-AT" dirty="0"/>
              <a:t>Folie </a:t>
            </a:r>
            <a:fld id="{BE3DC40E-DBBE-4E2D-9EEC-FBF0DA0E9179}" type="slidenum">
              <a:rPr lang="de-AT" smtClean="0"/>
              <a:pPr/>
              <a:t>11</a:t>
            </a:fld>
            <a:endParaRPr lang="de-AT" dirty="0"/>
          </a:p>
        </p:txBody>
      </p:sp>
      <p:sp>
        <p:nvSpPr>
          <p:cNvPr id="6" name="Прямоугольник 5"/>
          <p:cNvSpPr/>
          <p:nvPr/>
        </p:nvSpPr>
        <p:spPr>
          <a:xfrm>
            <a:off x="4583873" y="1262834"/>
            <a:ext cx="4465123" cy="3982629"/>
          </a:xfrm>
          <a:prstGeom prst="rect">
            <a:avLst/>
          </a:prstGeom>
        </p:spPr>
        <p:txBody>
          <a:bodyPr wrap="square">
            <a:spAutoFit/>
          </a:bodyPr>
          <a:lstStyle/>
          <a:p>
            <a:pPr>
              <a:lnSpc>
                <a:spcPct val="120000"/>
              </a:lnSpc>
            </a:pPr>
            <a:r>
              <a:rPr lang="uk-UA" b="1" dirty="0">
                <a:solidFill>
                  <a:schemeClr val="tx2">
                    <a:lumMod val="90000"/>
                    <a:lumOff val="10000"/>
                  </a:schemeClr>
                </a:solidFill>
              </a:rPr>
              <a:t>Теоретичні основи:</a:t>
            </a:r>
          </a:p>
          <a:p>
            <a:pPr>
              <a:lnSpc>
                <a:spcPct val="120000"/>
              </a:lnSpc>
            </a:pPr>
            <a:r>
              <a:rPr lang="uk-UA" sz="1600" dirty="0">
                <a:solidFill>
                  <a:schemeClr val="tx2">
                    <a:lumMod val="90000"/>
                    <a:lumOff val="10000"/>
                  </a:schemeClr>
                </a:solidFill>
              </a:rPr>
              <a:t>Радикальний конструктивізм</a:t>
            </a:r>
          </a:p>
          <a:p>
            <a:endParaRPr lang="uk-UA" b="1" dirty="0" smtClean="0">
              <a:solidFill>
                <a:schemeClr val="tx2">
                  <a:lumMod val="90000"/>
                  <a:lumOff val="10000"/>
                </a:schemeClr>
              </a:solidFill>
            </a:endParaRPr>
          </a:p>
          <a:p>
            <a:r>
              <a:rPr lang="uk-UA" b="1" dirty="0" smtClean="0">
                <a:solidFill>
                  <a:schemeClr val="tx2">
                    <a:lumMod val="90000"/>
                    <a:lumOff val="10000"/>
                  </a:schemeClr>
                </a:solidFill>
              </a:rPr>
              <a:t>Основні </a:t>
            </a:r>
            <a:r>
              <a:rPr lang="uk-UA" b="1" dirty="0">
                <a:solidFill>
                  <a:schemeClr val="tx2">
                    <a:lumMod val="90000"/>
                    <a:lumOff val="10000"/>
                  </a:schemeClr>
                </a:solidFill>
              </a:rPr>
              <a:t>положення:</a:t>
            </a:r>
          </a:p>
          <a:p>
            <a:r>
              <a:rPr lang="uk-UA" sz="1600" dirty="0">
                <a:solidFill>
                  <a:schemeClr val="tx2">
                    <a:lumMod val="90000"/>
                    <a:lumOff val="10000"/>
                  </a:schemeClr>
                </a:solidFill>
              </a:rPr>
              <a:t>Навчання полягає у розробці (реальних) прикладів, </a:t>
            </a:r>
            <a:endParaRPr lang="uk-UA" sz="1600" dirty="0" smtClean="0">
              <a:solidFill>
                <a:schemeClr val="tx2">
                  <a:lumMod val="90000"/>
                  <a:lumOff val="10000"/>
                </a:schemeClr>
              </a:solidFill>
            </a:endParaRPr>
          </a:p>
          <a:p>
            <a:pPr marL="285750" indent="-285750">
              <a:buFont typeface="Arial" panose="020B0604020202020204" pitchFamily="34" charset="0"/>
              <a:buChar char="•"/>
            </a:pPr>
            <a:r>
              <a:rPr lang="uk-UA" sz="1600" dirty="0" smtClean="0">
                <a:solidFill>
                  <a:schemeClr val="tx2">
                    <a:lumMod val="90000"/>
                    <a:lumOff val="10000"/>
                  </a:schemeClr>
                </a:solidFill>
              </a:rPr>
              <a:t>обговоренні </a:t>
            </a:r>
            <a:r>
              <a:rPr lang="uk-UA" sz="1600" dirty="0">
                <a:solidFill>
                  <a:schemeClr val="tx2">
                    <a:lumMod val="90000"/>
                    <a:lumOff val="10000"/>
                  </a:schemeClr>
                </a:solidFill>
              </a:rPr>
              <a:t>справжніх проблем, </a:t>
            </a:r>
          </a:p>
          <a:p>
            <a:pPr marL="285750" indent="-285750">
              <a:buFont typeface="Arial" panose="020B0604020202020204" pitchFamily="34" charset="0"/>
              <a:buChar char="•"/>
            </a:pPr>
            <a:r>
              <a:rPr lang="uk-UA" sz="1600" dirty="0">
                <a:solidFill>
                  <a:schemeClr val="tx2">
                    <a:lumMod val="90000"/>
                    <a:lumOff val="10000"/>
                  </a:schemeClr>
                </a:solidFill>
              </a:rPr>
              <a:t>розробці </a:t>
            </a:r>
            <a:r>
              <a:rPr lang="uk-UA" sz="1600" dirty="0" smtClean="0">
                <a:solidFill>
                  <a:schemeClr val="tx2">
                    <a:lumMod val="90000"/>
                    <a:lumOff val="10000"/>
                  </a:schemeClr>
                </a:solidFill>
              </a:rPr>
              <a:t>відповідних (життєздатних</a:t>
            </a:r>
            <a:r>
              <a:rPr lang="uk-UA" sz="1600" dirty="0">
                <a:solidFill>
                  <a:schemeClr val="tx2">
                    <a:lumMod val="90000"/>
                    <a:lumOff val="10000"/>
                  </a:schemeClr>
                </a:solidFill>
              </a:rPr>
              <a:t>) рішень (перспектив), </a:t>
            </a:r>
            <a:endParaRPr lang="uk-UA" sz="1600" dirty="0" smtClean="0">
              <a:solidFill>
                <a:schemeClr val="tx2">
                  <a:lumMod val="90000"/>
                  <a:lumOff val="10000"/>
                </a:schemeClr>
              </a:solidFill>
            </a:endParaRPr>
          </a:p>
          <a:p>
            <a:pPr marL="285750" indent="-285750">
              <a:buFont typeface="Arial" panose="020B0604020202020204" pitchFamily="34" charset="0"/>
              <a:buChar char="•"/>
            </a:pPr>
            <a:r>
              <a:rPr lang="uk-UA" sz="1600" dirty="0" smtClean="0">
                <a:solidFill>
                  <a:schemeClr val="tx2">
                    <a:lumMod val="90000"/>
                    <a:lumOff val="10000"/>
                  </a:schemeClr>
                </a:solidFill>
              </a:rPr>
              <a:t>які </a:t>
            </a:r>
            <a:r>
              <a:rPr lang="uk-UA" sz="1600" dirty="0">
                <a:solidFill>
                  <a:schemeClr val="tx2">
                    <a:lumMod val="90000"/>
                    <a:lumOff val="10000"/>
                  </a:schemeClr>
                </a:solidFill>
              </a:rPr>
              <a:t>не можуть претендувати на об'єктивну обґрунтованість (істину)</a:t>
            </a:r>
          </a:p>
          <a:p>
            <a:r>
              <a:rPr lang="uk-UA" sz="1600" dirty="0" smtClean="0">
                <a:solidFill>
                  <a:schemeClr val="tx2">
                    <a:lumMod val="90000"/>
                    <a:lumOff val="10000"/>
                  </a:schemeClr>
                </a:solidFill>
              </a:rPr>
              <a:t>Позитивна передача </a:t>
            </a:r>
            <a:r>
              <a:rPr lang="uk-UA" sz="1600" dirty="0">
                <a:solidFill>
                  <a:schemeClr val="tx2">
                    <a:lumMod val="90000"/>
                    <a:lumOff val="10000"/>
                  </a:schemeClr>
                </a:solidFill>
              </a:rPr>
              <a:t>відбувається, коли </a:t>
            </a:r>
            <a:endParaRPr lang="uk-UA" sz="1600" dirty="0" smtClean="0">
              <a:solidFill>
                <a:schemeClr val="tx2">
                  <a:lumMod val="90000"/>
                  <a:lumOff val="10000"/>
                </a:schemeClr>
              </a:solidFill>
            </a:endParaRPr>
          </a:p>
          <a:p>
            <a:pPr marL="285750" indent="-285750">
              <a:buFont typeface="Arial" panose="020B0604020202020204" pitchFamily="34" charset="0"/>
              <a:buChar char="•"/>
            </a:pPr>
            <a:r>
              <a:rPr lang="uk-UA" sz="1600" dirty="0" smtClean="0">
                <a:solidFill>
                  <a:schemeClr val="tx2">
                    <a:lumMod val="90000"/>
                    <a:lumOff val="10000"/>
                  </a:schemeClr>
                </a:solidFill>
              </a:rPr>
              <a:t>навчальна </a:t>
            </a:r>
            <a:r>
              <a:rPr lang="uk-UA" sz="1600" dirty="0">
                <a:solidFill>
                  <a:schemeClr val="tx2">
                    <a:lumMod val="90000"/>
                    <a:lumOff val="10000"/>
                  </a:schemeClr>
                </a:solidFill>
              </a:rPr>
              <a:t>ситуація автентична </a:t>
            </a:r>
            <a:r>
              <a:rPr lang="uk-UA" sz="1600" dirty="0" smtClean="0">
                <a:solidFill>
                  <a:schemeClr val="tx2">
                    <a:lumMod val="90000"/>
                    <a:lumOff val="10000"/>
                  </a:schemeClr>
                </a:solidFill>
              </a:rPr>
              <a:t>і</a:t>
            </a:r>
          </a:p>
          <a:p>
            <a:pPr marL="285750" indent="-285750">
              <a:buFont typeface="Arial" panose="020B0604020202020204" pitchFamily="34" charset="0"/>
              <a:buChar char="•"/>
            </a:pPr>
            <a:r>
              <a:rPr lang="uk-UA" sz="1600" dirty="0" smtClean="0">
                <a:solidFill>
                  <a:schemeClr val="tx2">
                    <a:lumMod val="90000"/>
                    <a:lumOff val="10000"/>
                  </a:schemeClr>
                </a:solidFill>
              </a:rPr>
              <a:t>таким </a:t>
            </a:r>
            <a:r>
              <a:rPr lang="uk-UA" sz="1600" dirty="0">
                <a:solidFill>
                  <a:schemeClr val="tx2">
                    <a:lumMod val="90000"/>
                    <a:lumOff val="10000"/>
                  </a:schemeClr>
                </a:solidFill>
              </a:rPr>
              <a:t>чином, відповідає ситуації застосування</a:t>
            </a:r>
          </a:p>
        </p:txBody>
      </p:sp>
    </p:spTree>
    <p:extLst>
      <p:ext uri="{BB962C8B-B14F-4D97-AF65-F5344CB8AC3E}">
        <p14:creationId xmlns:p14="http://schemas.microsoft.com/office/powerpoint/2010/main" xmlns="" val="2323811036"/>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Rectangle 87"/>
          <p:cNvSpPr>
            <a:spLocks noChangeArrowheads="1"/>
          </p:cNvSpPr>
          <p:nvPr/>
        </p:nvSpPr>
        <p:spPr bwMode="auto">
          <a:xfrm>
            <a:off x="6372490" y="1057011"/>
            <a:ext cx="1860021" cy="1199885"/>
          </a:xfrm>
          <a:prstGeom prst="rect">
            <a:avLst/>
          </a:prstGeom>
          <a:solidFill>
            <a:schemeClr val="bg1"/>
          </a:solidFill>
          <a:ln>
            <a:noFill/>
          </a:ln>
          <a:effectLst/>
          <a:extLs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sz="2000" b="1">
                <a:solidFill>
                  <a:schemeClr val="tx1"/>
                </a:solidFill>
                <a:latin typeface="Arial" panose="020B0604020202020204" pitchFamily="34" charset="0"/>
              </a:defRPr>
            </a:lvl1pPr>
            <a:lvl2pPr marL="742950" indent="-285750" eaLnBrk="0" hangingPunct="0">
              <a:defRPr sz="2000" b="1">
                <a:solidFill>
                  <a:schemeClr val="tx1"/>
                </a:solidFill>
                <a:latin typeface="Arial" panose="020B0604020202020204" pitchFamily="34" charset="0"/>
              </a:defRPr>
            </a:lvl2pPr>
            <a:lvl3pPr marL="1143000" indent="-228600" eaLnBrk="0" hangingPunct="0">
              <a:defRPr sz="2000" b="1">
                <a:solidFill>
                  <a:schemeClr val="tx1"/>
                </a:solidFill>
                <a:latin typeface="Arial" panose="020B0604020202020204" pitchFamily="34" charset="0"/>
              </a:defRPr>
            </a:lvl3pPr>
            <a:lvl4pPr marL="1600200" indent="-228600" eaLnBrk="0" hangingPunct="0">
              <a:defRPr sz="2000" b="1">
                <a:solidFill>
                  <a:schemeClr val="tx1"/>
                </a:solidFill>
                <a:latin typeface="Arial" panose="020B0604020202020204" pitchFamily="34" charset="0"/>
              </a:defRPr>
            </a:lvl4pPr>
            <a:lvl5pPr marL="2057400" indent="-228600" eaLnBrk="0" hangingPunct="0">
              <a:defRPr sz="2000" b="1">
                <a:solidFill>
                  <a:schemeClr val="tx1"/>
                </a:solidFill>
                <a:latin typeface="Arial" panose="020B0604020202020204" pitchFamily="34" charset="0"/>
              </a:defRPr>
            </a:lvl5pPr>
            <a:lvl6pPr marL="2514600" indent="-228600" eaLnBrk="0" fontAlgn="base" hangingPunct="0">
              <a:lnSpc>
                <a:spcPts val="2600"/>
              </a:lnSpc>
              <a:spcBef>
                <a:spcPts val="1000"/>
              </a:spcBef>
              <a:spcAft>
                <a:spcPct val="0"/>
              </a:spcAft>
              <a:buClr>
                <a:schemeClr val="bg2"/>
              </a:buClr>
              <a:defRPr sz="2000" b="1">
                <a:solidFill>
                  <a:schemeClr val="tx1"/>
                </a:solidFill>
                <a:latin typeface="Arial" panose="020B0604020202020204" pitchFamily="34" charset="0"/>
              </a:defRPr>
            </a:lvl6pPr>
            <a:lvl7pPr marL="2971800" indent="-228600" eaLnBrk="0" fontAlgn="base" hangingPunct="0">
              <a:lnSpc>
                <a:spcPts val="2600"/>
              </a:lnSpc>
              <a:spcBef>
                <a:spcPts val="1000"/>
              </a:spcBef>
              <a:spcAft>
                <a:spcPct val="0"/>
              </a:spcAft>
              <a:buClr>
                <a:schemeClr val="bg2"/>
              </a:buClr>
              <a:defRPr sz="2000" b="1">
                <a:solidFill>
                  <a:schemeClr val="tx1"/>
                </a:solidFill>
                <a:latin typeface="Arial" panose="020B0604020202020204" pitchFamily="34" charset="0"/>
              </a:defRPr>
            </a:lvl7pPr>
            <a:lvl8pPr marL="3429000" indent="-228600" eaLnBrk="0" fontAlgn="base" hangingPunct="0">
              <a:lnSpc>
                <a:spcPts val="2600"/>
              </a:lnSpc>
              <a:spcBef>
                <a:spcPts val="1000"/>
              </a:spcBef>
              <a:spcAft>
                <a:spcPct val="0"/>
              </a:spcAft>
              <a:buClr>
                <a:schemeClr val="bg2"/>
              </a:buClr>
              <a:defRPr sz="2000" b="1">
                <a:solidFill>
                  <a:schemeClr val="tx1"/>
                </a:solidFill>
                <a:latin typeface="Arial" panose="020B0604020202020204" pitchFamily="34" charset="0"/>
              </a:defRPr>
            </a:lvl8pPr>
            <a:lvl9pPr marL="3886200" indent="-228600" eaLnBrk="0" fontAlgn="base" hangingPunct="0">
              <a:lnSpc>
                <a:spcPts val="2600"/>
              </a:lnSpc>
              <a:spcBef>
                <a:spcPts val="1000"/>
              </a:spcBef>
              <a:spcAft>
                <a:spcPct val="0"/>
              </a:spcAft>
              <a:buClr>
                <a:schemeClr val="bg2"/>
              </a:buClr>
              <a:defRPr sz="2000" b="1">
                <a:solidFill>
                  <a:schemeClr val="tx1"/>
                </a:solidFill>
                <a:latin typeface="Arial" panose="020B0604020202020204" pitchFamily="34" charset="0"/>
              </a:defRPr>
            </a:lvl9pPr>
          </a:lstStyle>
          <a:p>
            <a:pPr eaLnBrk="1" hangingPunct="1"/>
            <a:endParaRPr lang="de-AT" altLang="de-DE" sz="1667"/>
          </a:p>
        </p:txBody>
      </p:sp>
      <p:sp>
        <p:nvSpPr>
          <p:cNvPr id="1550338" name="Rectangle 2"/>
          <p:cNvSpPr>
            <a:spLocks noGrp="1" noChangeArrowheads="1"/>
          </p:cNvSpPr>
          <p:nvPr>
            <p:ph type="title"/>
          </p:nvPr>
        </p:nvSpPr>
        <p:spPr>
          <a:xfrm>
            <a:off x="462407" y="0"/>
            <a:ext cx="5910083" cy="859992"/>
          </a:xfrm>
        </p:spPr>
        <p:txBody>
          <a:bodyPr>
            <a:normAutofit/>
          </a:bodyPr>
          <a:lstStyle/>
          <a:p>
            <a:pPr eaLnBrk="1" hangingPunct="1">
              <a:defRPr/>
            </a:pPr>
            <a:r>
              <a:rPr lang="de-DE" dirty="0"/>
              <a:t>Lerntheoretische </a:t>
            </a:r>
            <a:r>
              <a:rPr lang="de-DE" dirty="0" smtClean="0"/>
              <a:t>Grundlagen</a:t>
            </a:r>
            <a:r>
              <a:rPr lang="uk-UA" dirty="0" smtClean="0"/>
              <a:t/>
            </a:r>
            <a:br>
              <a:rPr lang="uk-UA" dirty="0" smtClean="0"/>
            </a:br>
            <a:r>
              <a:rPr lang="uk-UA" dirty="0" smtClean="0"/>
              <a:t>Основи теорії навчання</a:t>
            </a:r>
            <a:endParaRPr lang="de-DE" dirty="0"/>
          </a:p>
        </p:txBody>
      </p:sp>
      <p:graphicFrame>
        <p:nvGraphicFramePr>
          <p:cNvPr id="1550426" name="Group 90"/>
          <p:cNvGraphicFramePr>
            <a:graphicFrameLocks noGrp="1"/>
          </p:cNvGraphicFramePr>
          <p:nvPr>
            <p:ph idx="1"/>
            <p:extLst>
              <p:ext uri="{D42A27DB-BD31-4B8C-83A1-F6EECF244321}">
                <p14:modId xmlns:p14="http://schemas.microsoft.com/office/powerpoint/2010/main" xmlns="" val="1266633824"/>
              </p:ext>
            </p:extLst>
          </p:nvPr>
        </p:nvGraphicFramePr>
        <p:xfrm>
          <a:off x="142504" y="890757"/>
          <a:ext cx="8847117" cy="4765972"/>
        </p:xfrm>
        <a:graphic>
          <a:graphicData uri="http://schemas.openxmlformats.org/drawingml/2006/table">
            <a:tbl>
              <a:tblPr/>
              <a:tblGrid>
                <a:gridCol w="3479470">
                  <a:extLst>
                    <a:ext uri="{9D8B030D-6E8A-4147-A177-3AD203B41FA5}">
                      <a16:colId xmlns:a16="http://schemas.microsoft.com/office/drawing/2014/main" xmlns="" val="20000"/>
                    </a:ext>
                  </a:extLst>
                </a:gridCol>
                <a:gridCol w="2101932">
                  <a:extLst>
                    <a:ext uri="{9D8B030D-6E8A-4147-A177-3AD203B41FA5}">
                      <a16:colId xmlns:a16="http://schemas.microsoft.com/office/drawing/2014/main" xmlns="" val="20001"/>
                    </a:ext>
                  </a:extLst>
                </a:gridCol>
                <a:gridCol w="3265715">
                  <a:extLst>
                    <a:ext uri="{9D8B030D-6E8A-4147-A177-3AD203B41FA5}">
                      <a16:colId xmlns:a16="http://schemas.microsoft.com/office/drawing/2014/main" xmlns="" val="20002"/>
                    </a:ext>
                  </a:extLst>
                </a:gridCol>
              </a:tblGrid>
              <a:tr h="581044">
                <a:tc>
                  <a:txBody>
                    <a:bodyPr/>
                    <a:lstStyle/>
                    <a:p>
                      <a:pPr marL="0" marR="0" lvl="0" indent="0" algn="ctr" defTabSz="914400" rtl="0" eaLnBrk="1" fontAlgn="base" latinLnBrk="0" hangingPunct="1">
                        <a:lnSpc>
                          <a:spcPct val="90000"/>
                        </a:lnSpc>
                        <a:spcBef>
                          <a:spcPts val="0"/>
                        </a:spcBef>
                        <a:spcAft>
                          <a:spcPct val="0"/>
                        </a:spcAft>
                        <a:buClr>
                          <a:schemeClr val="bg2"/>
                        </a:buClr>
                        <a:buSzTx/>
                        <a:buFontTx/>
                        <a:buNone/>
                        <a:tabLst/>
                      </a:pPr>
                      <a:r>
                        <a:rPr kumimoji="0" lang="de-AT" sz="1600" b="1" i="0" u="none" strike="noStrike" cap="none" normalizeH="0" baseline="0" dirty="0">
                          <a:ln>
                            <a:noFill/>
                          </a:ln>
                          <a:solidFill>
                            <a:srgbClr val="000066"/>
                          </a:solidFill>
                          <a:effectLst/>
                          <a:latin typeface="Arial" charset="0"/>
                        </a:rPr>
                        <a:t>Deklaratives </a:t>
                      </a:r>
                      <a:r>
                        <a:rPr kumimoji="0" lang="de-AT" sz="1600" b="1" i="0" u="none" strike="noStrike" cap="none" normalizeH="0" baseline="0" dirty="0" smtClean="0">
                          <a:ln>
                            <a:noFill/>
                          </a:ln>
                          <a:solidFill>
                            <a:srgbClr val="000066"/>
                          </a:solidFill>
                          <a:effectLst/>
                          <a:latin typeface="Arial" charset="0"/>
                        </a:rPr>
                        <a:t>Wissen</a:t>
                      </a:r>
                      <a:endParaRPr kumimoji="0" lang="uk-UA" sz="1600" b="1" i="0" u="none" strike="noStrike" cap="none" normalizeH="0" baseline="0" dirty="0" smtClean="0">
                        <a:ln>
                          <a:noFill/>
                        </a:ln>
                        <a:solidFill>
                          <a:srgbClr val="000066"/>
                        </a:solidFill>
                        <a:effectLst/>
                        <a:latin typeface="Arial" charset="0"/>
                      </a:endParaRPr>
                    </a:p>
                    <a:p>
                      <a:pPr marL="0" marR="0" lvl="0" indent="0" algn="ctr" defTabSz="914400" rtl="0" eaLnBrk="1" fontAlgn="base" latinLnBrk="0" hangingPunct="1">
                        <a:lnSpc>
                          <a:spcPct val="90000"/>
                        </a:lnSpc>
                        <a:spcBef>
                          <a:spcPts val="0"/>
                        </a:spcBef>
                        <a:spcAft>
                          <a:spcPct val="0"/>
                        </a:spcAft>
                        <a:buClr>
                          <a:schemeClr val="bg2"/>
                        </a:buClr>
                        <a:buSzTx/>
                        <a:buFontTx/>
                        <a:buNone/>
                        <a:tabLst/>
                      </a:pPr>
                      <a:r>
                        <a:rPr kumimoji="0" lang="uk-UA" sz="1600" b="1" i="0" u="none" strike="noStrike" cap="none" normalizeH="0" baseline="0" dirty="0" smtClean="0">
                          <a:ln>
                            <a:noFill/>
                          </a:ln>
                          <a:solidFill>
                            <a:schemeClr val="tx1"/>
                          </a:solidFill>
                          <a:effectLst/>
                          <a:latin typeface="Arial" charset="0"/>
                        </a:rPr>
                        <a:t>Декларативні знання</a:t>
                      </a:r>
                      <a:endParaRPr kumimoji="0" lang="de-AT" sz="1600" b="1" i="0" u="none" strike="noStrike" cap="none" normalizeH="0" baseline="0" dirty="0">
                        <a:ln>
                          <a:noFill/>
                        </a:ln>
                        <a:solidFill>
                          <a:schemeClr val="tx1"/>
                        </a:solidFill>
                        <a:effectLst/>
                        <a:latin typeface="Arial" charset="0"/>
                      </a:endParaRPr>
                    </a:p>
                  </a:txBody>
                  <a:tcPr marL="76200" marR="76200" marT="38100" marB="381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90000"/>
                        </a:lnSpc>
                        <a:spcBef>
                          <a:spcPts val="0"/>
                        </a:spcBef>
                        <a:spcAft>
                          <a:spcPct val="0"/>
                        </a:spcAft>
                        <a:buClr>
                          <a:schemeClr val="bg2"/>
                        </a:buClr>
                        <a:buSzTx/>
                        <a:buFontTx/>
                        <a:buNone/>
                        <a:tabLst/>
                      </a:pPr>
                      <a:endParaRPr kumimoji="0" lang="de-AT" sz="1600" b="1" i="0" u="none" strike="noStrike" cap="none" normalizeH="0" baseline="0" dirty="0">
                        <a:ln>
                          <a:noFill/>
                        </a:ln>
                        <a:solidFill>
                          <a:srgbClr val="000066"/>
                        </a:solidFill>
                        <a:effectLst/>
                        <a:latin typeface="Arial" charset="0"/>
                      </a:endParaRPr>
                    </a:p>
                  </a:txBody>
                  <a:tcPr marL="76200" marR="76200" marT="38100" marB="381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90000"/>
                        </a:lnSpc>
                        <a:spcBef>
                          <a:spcPts val="0"/>
                        </a:spcBef>
                        <a:spcAft>
                          <a:spcPct val="0"/>
                        </a:spcAft>
                        <a:buClr>
                          <a:schemeClr val="bg2"/>
                        </a:buClr>
                        <a:buSzTx/>
                        <a:buFontTx/>
                        <a:buNone/>
                        <a:tabLst/>
                      </a:pPr>
                      <a:r>
                        <a:rPr kumimoji="0" lang="de-AT" sz="1600" b="1" i="0" u="none" strike="noStrike" cap="none" normalizeH="0" baseline="0" dirty="0">
                          <a:ln>
                            <a:noFill/>
                          </a:ln>
                          <a:solidFill>
                            <a:srgbClr val="000066"/>
                          </a:solidFill>
                          <a:effectLst/>
                          <a:latin typeface="Arial" charset="0"/>
                        </a:rPr>
                        <a:t>Prozedurales </a:t>
                      </a:r>
                      <a:r>
                        <a:rPr kumimoji="0" lang="de-AT" sz="1600" b="1" i="0" u="none" strike="noStrike" cap="none" normalizeH="0" baseline="0" dirty="0" smtClean="0">
                          <a:ln>
                            <a:noFill/>
                          </a:ln>
                          <a:solidFill>
                            <a:srgbClr val="000066"/>
                          </a:solidFill>
                          <a:effectLst/>
                          <a:latin typeface="Arial" charset="0"/>
                        </a:rPr>
                        <a:t>Wissen</a:t>
                      </a:r>
                      <a:endParaRPr kumimoji="0" lang="uk-UA" sz="1600" b="1" i="0" u="none" strike="noStrike" cap="none" normalizeH="0" baseline="0" dirty="0" smtClean="0">
                        <a:ln>
                          <a:noFill/>
                        </a:ln>
                        <a:solidFill>
                          <a:srgbClr val="000066"/>
                        </a:solidFill>
                        <a:effectLst/>
                        <a:latin typeface="Arial" charset="0"/>
                      </a:endParaRPr>
                    </a:p>
                    <a:p>
                      <a:pPr marL="0" marR="0" lvl="0" indent="0" algn="ctr" defTabSz="914400" rtl="0" eaLnBrk="1" fontAlgn="base" latinLnBrk="0" hangingPunct="1">
                        <a:lnSpc>
                          <a:spcPct val="90000"/>
                        </a:lnSpc>
                        <a:spcBef>
                          <a:spcPts val="0"/>
                        </a:spcBef>
                        <a:spcAft>
                          <a:spcPct val="0"/>
                        </a:spcAft>
                        <a:buClr>
                          <a:schemeClr val="bg2"/>
                        </a:buClr>
                        <a:buSzTx/>
                        <a:buFontTx/>
                        <a:buNone/>
                        <a:tabLst/>
                      </a:pPr>
                      <a:r>
                        <a:rPr kumimoji="0" lang="uk-UA" sz="1600" b="1" i="0" u="none" strike="noStrike" cap="none" normalizeH="0" baseline="0" dirty="0" smtClean="0">
                          <a:ln>
                            <a:noFill/>
                          </a:ln>
                          <a:solidFill>
                            <a:schemeClr val="tx1"/>
                          </a:solidFill>
                          <a:effectLst/>
                          <a:latin typeface="Arial" charset="0"/>
                        </a:rPr>
                        <a:t>Процесуальні знання</a:t>
                      </a:r>
                      <a:endParaRPr kumimoji="0" lang="de-AT" sz="1600" b="1" i="0" u="none" strike="noStrike" cap="none" normalizeH="0" baseline="0" dirty="0">
                        <a:ln>
                          <a:noFill/>
                        </a:ln>
                        <a:solidFill>
                          <a:schemeClr val="tx1"/>
                        </a:solidFill>
                        <a:effectLst/>
                        <a:latin typeface="Arial" charset="0"/>
                      </a:endParaRPr>
                    </a:p>
                  </a:txBody>
                  <a:tcPr marL="76200" marR="76200" marT="38100" marB="381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xmlns="" val="10000"/>
                  </a:ext>
                </a:extLst>
              </a:tr>
              <a:tr h="916324">
                <a:tc>
                  <a:txBody>
                    <a:bodyPr/>
                    <a:lstStyle/>
                    <a:p>
                      <a:pPr marL="0" marR="0" lvl="0" indent="0" algn="ctr" defTabSz="914400" rtl="0" eaLnBrk="1" fontAlgn="base" latinLnBrk="0" hangingPunct="1">
                        <a:lnSpc>
                          <a:spcPct val="90000"/>
                        </a:lnSpc>
                        <a:spcBef>
                          <a:spcPts val="0"/>
                        </a:spcBef>
                        <a:spcAft>
                          <a:spcPct val="0"/>
                        </a:spcAft>
                        <a:buClr>
                          <a:schemeClr val="bg2"/>
                        </a:buClr>
                        <a:buSzTx/>
                        <a:buFontTx/>
                        <a:buNone/>
                        <a:tabLst/>
                      </a:pPr>
                      <a:r>
                        <a:rPr kumimoji="0" lang="de-AT" sz="1600" b="1" i="0" u="none" strike="noStrike" cap="none" normalizeH="0" baseline="0" dirty="0">
                          <a:ln>
                            <a:noFill/>
                          </a:ln>
                          <a:solidFill>
                            <a:srgbClr val="000066"/>
                          </a:solidFill>
                          <a:effectLst/>
                          <a:latin typeface="Arial" charset="0"/>
                        </a:rPr>
                        <a:t>Wissen </a:t>
                      </a:r>
                      <a:r>
                        <a:rPr kumimoji="0" lang="uk-UA" sz="1600" b="1" i="0" u="none" strike="noStrike" cap="none" normalizeH="0" baseline="0" dirty="0" smtClean="0">
                          <a:ln>
                            <a:noFill/>
                          </a:ln>
                          <a:solidFill>
                            <a:srgbClr val="000066"/>
                          </a:solidFill>
                          <a:effectLst/>
                          <a:latin typeface="Arial" charset="0"/>
                        </a:rPr>
                        <a:t>«</a:t>
                      </a:r>
                      <a:r>
                        <a:rPr kumimoji="0" lang="de-AT" sz="1600" b="1" i="0" u="none" strike="noStrike" cap="none" normalizeH="0" baseline="0" dirty="0" smtClean="0">
                          <a:ln>
                            <a:noFill/>
                          </a:ln>
                          <a:solidFill>
                            <a:srgbClr val="000066"/>
                          </a:solidFill>
                          <a:effectLst/>
                          <a:latin typeface="Arial" charset="0"/>
                        </a:rPr>
                        <a:t>über</a:t>
                      </a:r>
                      <a:r>
                        <a:rPr kumimoji="0" lang="uk-UA" sz="1600" b="1" i="0" u="none" strike="noStrike" cap="none" normalizeH="0" baseline="0" dirty="0" smtClean="0">
                          <a:ln>
                            <a:noFill/>
                          </a:ln>
                          <a:solidFill>
                            <a:srgbClr val="000066"/>
                          </a:solidFill>
                          <a:effectLst/>
                          <a:latin typeface="Arial" charset="0"/>
                        </a:rPr>
                        <a:t>»</a:t>
                      </a:r>
                      <a:endParaRPr kumimoji="0" lang="de-AT" sz="1600" b="1" i="0" u="none" strike="noStrike" cap="none" normalizeH="0" baseline="0" dirty="0">
                        <a:ln>
                          <a:noFill/>
                        </a:ln>
                        <a:solidFill>
                          <a:srgbClr val="000066"/>
                        </a:solidFill>
                        <a:effectLst/>
                        <a:latin typeface="Arial" charset="0"/>
                      </a:endParaRPr>
                    </a:p>
                    <a:p>
                      <a:pPr marL="0" marR="0" lvl="0" indent="0" algn="l" defTabSz="914400" rtl="0" eaLnBrk="1" fontAlgn="base" latinLnBrk="0" hangingPunct="1">
                        <a:lnSpc>
                          <a:spcPct val="90000"/>
                        </a:lnSpc>
                        <a:spcBef>
                          <a:spcPts val="0"/>
                        </a:spcBef>
                        <a:spcAft>
                          <a:spcPct val="0"/>
                        </a:spcAft>
                        <a:buClr>
                          <a:schemeClr val="bg2"/>
                        </a:buClr>
                        <a:buSzTx/>
                        <a:buFontTx/>
                        <a:buNone/>
                        <a:tabLst/>
                      </a:pPr>
                      <a:r>
                        <a:rPr kumimoji="0" lang="de-AT" sz="1200" b="1" i="0" u="none" strike="noStrike" cap="none" normalizeH="0" baseline="0" dirty="0">
                          <a:ln>
                            <a:noFill/>
                          </a:ln>
                          <a:solidFill>
                            <a:srgbClr val="000066"/>
                          </a:solidFill>
                          <a:effectLst/>
                          <a:latin typeface="Arial" charset="0"/>
                        </a:rPr>
                        <a:t>Explizites Wissen über Fakten, Ereignisse, </a:t>
                      </a:r>
                      <a:r>
                        <a:rPr kumimoji="0" lang="de-AT" sz="1200" b="1" i="0" u="none" strike="noStrike" cap="none" normalizeH="0" baseline="0" dirty="0" smtClean="0">
                          <a:ln>
                            <a:noFill/>
                          </a:ln>
                          <a:solidFill>
                            <a:srgbClr val="000066"/>
                          </a:solidFill>
                          <a:effectLst/>
                          <a:latin typeface="Arial" charset="0"/>
                        </a:rPr>
                        <a:t>Zusammenhänge</a:t>
                      </a:r>
                      <a:endParaRPr kumimoji="0" lang="uk-UA" sz="1200" b="1" i="0" u="none" strike="noStrike" cap="none" normalizeH="0" baseline="0" dirty="0" smtClean="0">
                        <a:ln>
                          <a:noFill/>
                        </a:ln>
                        <a:solidFill>
                          <a:srgbClr val="000066"/>
                        </a:solidFill>
                        <a:effectLst/>
                        <a:latin typeface="Arial" charset="0"/>
                      </a:endParaRPr>
                    </a:p>
                    <a:p>
                      <a:pPr marL="0" marR="0" lvl="0" indent="0" algn="ctr" defTabSz="914400" rtl="0" eaLnBrk="1" fontAlgn="base" latinLnBrk="0" hangingPunct="1">
                        <a:lnSpc>
                          <a:spcPct val="90000"/>
                        </a:lnSpc>
                        <a:spcBef>
                          <a:spcPts val="0"/>
                        </a:spcBef>
                        <a:spcAft>
                          <a:spcPct val="0"/>
                        </a:spcAft>
                        <a:buClr>
                          <a:schemeClr val="bg2"/>
                        </a:buClr>
                        <a:buSzTx/>
                        <a:buFontTx/>
                        <a:buNone/>
                        <a:tabLst/>
                      </a:pPr>
                      <a:r>
                        <a:rPr kumimoji="0" lang="uk-UA" sz="1200" b="1" i="0" u="none" strike="noStrike" cap="none" normalizeH="0" baseline="0" noProof="0" dirty="0" smtClean="0">
                          <a:ln>
                            <a:noFill/>
                          </a:ln>
                          <a:solidFill>
                            <a:schemeClr val="tx1"/>
                          </a:solidFill>
                          <a:effectLst/>
                          <a:latin typeface="Arial" charset="0"/>
                        </a:rPr>
                        <a:t>Знання «про»</a:t>
                      </a:r>
                    </a:p>
                    <a:p>
                      <a:pPr marL="0" marR="0" lvl="0" indent="0" algn="l" defTabSz="914400" rtl="0" eaLnBrk="1" fontAlgn="base" latinLnBrk="0" hangingPunct="1">
                        <a:lnSpc>
                          <a:spcPct val="90000"/>
                        </a:lnSpc>
                        <a:spcBef>
                          <a:spcPts val="0"/>
                        </a:spcBef>
                        <a:spcAft>
                          <a:spcPct val="0"/>
                        </a:spcAft>
                        <a:buClr>
                          <a:schemeClr val="bg2"/>
                        </a:buClr>
                        <a:buSzTx/>
                        <a:buFontTx/>
                        <a:buNone/>
                        <a:tabLst/>
                      </a:pPr>
                      <a:r>
                        <a:rPr kumimoji="0" lang="uk-UA" sz="1200" b="1" i="0" u="none" strike="noStrike" cap="none" normalizeH="0" baseline="0" noProof="0" dirty="0" smtClean="0">
                          <a:ln>
                            <a:noFill/>
                          </a:ln>
                          <a:solidFill>
                            <a:schemeClr val="tx1"/>
                          </a:solidFill>
                          <a:effectLst/>
                          <a:latin typeface="Arial" charset="0"/>
                        </a:rPr>
                        <a:t>Явне знання про факти, події, відносини</a:t>
                      </a:r>
                      <a:endParaRPr kumimoji="0" lang="uk-UA" sz="1200" b="1" i="0" u="none" strike="noStrike" cap="none" normalizeH="0" baseline="0" noProof="0" dirty="0">
                        <a:ln>
                          <a:noFill/>
                        </a:ln>
                        <a:solidFill>
                          <a:schemeClr val="tx1"/>
                        </a:solidFill>
                        <a:effectLst/>
                        <a:latin typeface="Arial" charset="0"/>
                      </a:endParaRPr>
                    </a:p>
                  </a:txBody>
                  <a:tcPr marL="76200" marR="76200" marT="38100" marB="381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ts val="0"/>
                        </a:spcBef>
                        <a:spcAft>
                          <a:spcPct val="0"/>
                        </a:spcAft>
                        <a:buClr>
                          <a:schemeClr val="bg2"/>
                        </a:buClr>
                        <a:buSzTx/>
                        <a:buFontTx/>
                        <a:buNone/>
                        <a:tabLst/>
                      </a:pPr>
                      <a:r>
                        <a:rPr kumimoji="0" lang="de-AT" sz="1600" b="1" i="0" u="none" strike="noStrike" cap="none" normalizeH="0" baseline="0" dirty="0">
                          <a:ln>
                            <a:noFill/>
                          </a:ln>
                          <a:solidFill>
                            <a:srgbClr val="000066"/>
                          </a:solidFill>
                          <a:effectLst/>
                          <a:latin typeface="Arial" charset="0"/>
                        </a:rPr>
                        <a:t>Generelle </a:t>
                      </a:r>
                      <a:r>
                        <a:rPr kumimoji="0" lang="de-AT" sz="1600" b="1" i="0" u="none" strike="noStrike" cap="none" normalizeH="0" baseline="0" dirty="0" smtClean="0">
                          <a:ln>
                            <a:noFill/>
                          </a:ln>
                          <a:solidFill>
                            <a:srgbClr val="000066"/>
                          </a:solidFill>
                          <a:effectLst/>
                          <a:latin typeface="Arial" charset="0"/>
                        </a:rPr>
                        <a:t>Beschreibung</a:t>
                      </a:r>
                      <a:endParaRPr kumimoji="0" lang="uk-UA" sz="1600" b="1" i="0" u="none" strike="noStrike" cap="none" normalizeH="0" baseline="0" dirty="0" smtClean="0">
                        <a:ln>
                          <a:noFill/>
                        </a:ln>
                        <a:solidFill>
                          <a:srgbClr val="000066"/>
                        </a:solidFill>
                        <a:effectLst/>
                        <a:latin typeface="Arial" charset="0"/>
                      </a:endParaRPr>
                    </a:p>
                    <a:p>
                      <a:pPr marL="0" marR="0" lvl="0" indent="0" algn="ctr" defTabSz="914400" rtl="0" eaLnBrk="1" fontAlgn="base" latinLnBrk="0" hangingPunct="1">
                        <a:lnSpc>
                          <a:spcPct val="90000"/>
                        </a:lnSpc>
                        <a:spcBef>
                          <a:spcPts val="0"/>
                        </a:spcBef>
                        <a:spcAft>
                          <a:spcPct val="0"/>
                        </a:spcAft>
                        <a:buClr>
                          <a:schemeClr val="bg2"/>
                        </a:buClr>
                        <a:buSzTx/>
                        <a:buFontTx/>
                        <a:buNone/>
                        <a:tabLst/>
                      </a:pPr>
                      <a:r>
                        <a:rPr kumimoji="0" lang="uk-UA" sz="1600" b="1" i="0" u="none" strike="noStrike" cap="none" normalizeH="0" baseline="0" dirty="0" smtClean="0">
                          <a:ln>
                            <a:noFill/>
                          </a:ln>
                          <a:solidFill>
                            <a:schemeClr val="tx1"/>
                          </a:solidFill>
                          <a:effectLst/>
                          <a:latin typeface="Arial" charset="0"/>
                        </a:rPr>
                        <a:t>Загальний опис</a:t>
                      </a:r>
                      <a:endParaRPr kumimoji="0" lang="de-AT" sz="1600" b="1" i="0" u="none" strike="noStrike" cap="none" normalizeH="0" baseline="0" dirty="0">
                        <a:ln>
                          <a:noFill/>
                        </a:ln>
                        <a:solidFill>
                          <a:schemeClr val="tx1"/>
                        </a:solidFill>
                        <a:effectLst/>
                        <a:latin typeface="Arial" charset="0"/>
                      </a:endParaRPr>
                    </a:p>
                  </a:txBody>
                  <a:tcPr marL="76200" marR="76200" marT="38100" marB="381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90000"/>
                        </a:lnSpc>
                        <a:spcBef>
                          <a:spcPts val="0"/>
                        </a:spcBef>
                        <a:spcAft>
                          <a:spcPct val="0"/>
                        </a:spcAft>
                        <a:buClr>
                          <a:schemeClr val="bg2"/>
                        </a:buClr>
                        <a:buSzTx/>
                        <a:buFontTx/>
                        <a:buNone/>
                        <a:tabLst/>
                      </a:pPr>
                      <a:r>
                        <a:rPr kumimoji="0" lang="de-AT" sz="1600" b="1" i="0" u="none" strike="noStrike" cap="none" normalizeH="0" baseline="0" dirty="0">
                          <a:ln>
                            <a:noFill/>
                          </a:ln>
                          <a:solidFill>
                            <a:srgbClr val="000066"/>
                          </a:solidFill>
                          <a:effectLst/>
                          <a:latin typeface="Arial" charset="0"/>
                        </a:rPr>
                        <a:t>Wissen </a:t>
                      </a:r>
                      <a:r>
                        <a:rPr kumimoji="0" lang="uk-UA" sz="1600" b="1" i="0" u="none" strike="noStrike" cap="none" normalizeH="0" baseline="0" dirty="0" smtClean="0">
                          <a:ln>
                            <a:noFill/>
                          </a:ln>
                          <a:solidFill>
                            <a:srgbClr val="000066"/>
                          </a:solidFill>
                          <a:effectLst/>
                          <a:latin typeface="Arial" charset="0"/>
                        </a:rPr>
                        <a:t>«</a:t>
                      </a:r>
                      <a:r>
                        <a:rPr kumimoji="0" lang="de-AT" sz="1600" b="1" i="0" u="none" strike="noStrike" cap="none" normalizeH="0" baseline="0" dirty="0" smtClean="0">
                          <a:ln>
                            <a:noFill/>
                          </a:ln>
                          <a:solidFill>
                            <a:srgbClr val="000066"/>
                          </a:solidFill>
                          <a:effectLst/>
                          <a:latin typeface="Arial" charset="0"/>
                        </a:rPr>
                        <a:t>wie</a:t>
                      </a:r>
                      <a:r>
                        <a:rPr kumimoji="0" lang="uk-UA" sz="1600" b="1" i="0" u="none" strike="noStrike" cap="none" normalizeH="0" baseline="0" dirty="0" smtClean="0">
                          <a:ln>
                            <a:noFill/>
                          </a:ln>
                          <a:solidFill>
                            <a:srgbClr val="000066"/>
                          </a:solidFill>
                          <a:effectLst/>
                          <a:latin typeface="Arial" charset="0"/>
                        </a:rPr>
                        <a:t>»</a:t>
                      </a:r>
                      <a:endParaRPr kumimoji="0" lang="de-AT" sz="1600" b="1" i="0" u="none" strike="noStrike" cap="none" normalizeH="0" baseline="0" dirty="0">
                        <a:ln>
                          <a:noFill/>
                        </a:ln>
                        <a:solidFill>
                          <a:srgbClr val="000066"/>
                        </a:solidFill>
                        <a:effectLst/>
                        <a:latin typeface="Arial" charset="0"/>
                      </a:endParaRPr>
                    </a:p>
                    <a:p>
                      <a:pPr marL="0" marR="0" lvl="0" indent="0" algn="l" defTabSz="914400" rtl="0" eaLnBrk="1" fontAlgn="base" latinLnBrk="0" hangingPunct="1">
                        <a:lnSpc>
                          <a:spcPct val="90000"/>
                        </a:lnSpc>
                        <a:spcBef>
                          <a:spcPts val="0"/>
                        </a:spcBef>
                        <a:spcAft>
                          <a:spcPct val="0"/>
                        </a:spcAft>
                        <a:buClr>
                          <a:schemeClr val="bg2"/>
                        </a:buClr>
                        <a:buSzTx/>
                        <a:buFontTx/>
                        <a:buNone/>
                        <a:tabLst/>
                      </a:pPr>
                      <a:r>
                        <a:rPr kumimoji="0" lang="de-AT" sz="1200" b="1" i="0" u="none" strike="noStrike" cap="none" normalizeH="0" baseline="0" dirty="0">
                          <a:ln>
                            <a:noFill/>
                          </a:ln>
                          <a:solidFill>
                            <a:srgbClr val="000066"/>
                          </a:solidFill>
                          <a:effectLst/>
                          <a:latin typeface="Arial" charset="0"/>
                        </a:rPr>
                        <a:t>Implizites Wissen darüber, wie vorzugehen </a:t>
                      </a:r>
                      <a:r>
                        <a:rPr kumimoji="0" lang="de-AT" sz="1200" b="1" i="0" u="none" strike="noStrike" cap="none" normalizeH="0" baseline="0" dirty="0" smtClean="0">
                          <a:ln>
                            <a:noFill/>
                          </a:ln>
                          <a:solidFill>
                            <a:srgbClr val="000066"/>
                          </a:solidFill>
                          <a:effectLst/>
                          <a:latin typeface="Arial" charset="0"/>
                        </a:rPr>
                        <a:t>ist</a:t>
                      </a:r>
                      <a:endParaRPr kumimoji="0" lang="uk-UA" sz="1200" b="1" i="0" u="none" strike="noStrike" cap="none" normalizeH="0" baseline="0" dirty="0" smtClean="0">
                        <a:ln>
                          <a:noFill/>
                        </a:ln>
                        <a:solidFill>
                          <a:srgbClr val="000066"/>
                        </a:solidFill>
                        <a:effectLst/>
                        <a:latin typeface="Arial" charset="0"/>
                      </a:endParaRPr>
                    </a:p>
                    <a:p>
                      <a:pPr marL="0" marR="0" lvl="0" indent="0" algn="ctr" defTabSz="914400" rtl="0" eaLnBrk="1" fontAlgn="base" latinLnBrk="0" hangingPunct="1">
                        <a:lnSpc>
                          <a:spcPct val="90000"/>
                        </a:lnSpc>
                        <a:spcBef>
                          <a:spcPts val="0"/>
                        </a:spcBef>
                        <a:spcAft>
                          <a:spcPct val="0"/>
                        </a:spcAft>
                        <a:buClr>
                          <a:schemeClr val="bg2"/>
                        </a:buClr>
                        <a:buSzTx/>
                        <a:buFontTx/>
                        <a:buNone/>
                        <a:tabLst/>
                      </a:pPr>
                      <a:r>
                        <a:rPr kumimoji="0" lang="uk-UA" sz="1200" b="1" i="0" u="none" strike="noStrike" cap="none" normalizeH="0" baseline="0" noProof="0" dirty="0" smtClean="0">
                          <a:ln>
                            <a:noFill/>
                          </a:ln>
                          <a:solidFill>
                            <a:schemeClr val="tx1"/>
                          </a:solidFill>
                          <a:effectLst/>
                          <a:latin typeface="Arial" charset="0"/>
                        </a:rPr>
                        <a:t>Знання «як»</a:t>
                      </a:r>
                    </a:p>
                    <a:p>
                      <a:pPr marL="0" marR="0" lvl="0" indent="0" algn="l" defTabSz="914400" rtl="0" eaLnBrk="1" fontAlgn="base" latinLnBrk="0" hangingPunct="1">
                        <a:lnSpc>
                          <a:spcPct val="90000"/>
                        </a:lnSpc>
                        <a:spcBef>
                          <a:spcPts val="0"/>
                        </a:spcBef>
                        <a:spcAft>
                          <a:spcPct val="0"/>
                        </a:spcAft>
                        <a:buClr>
                          <a:schemeClr val="bg2"/>
                        </a:buClr>
                        <a:buSzTx/>
                        <a:buFontTx/>
                        <a:buNone/>
                        <a:tabLst/>
                      </a:pPr>
                      <a:r>
                        <a:rPr kumimoji="0" lang="uk-UA" sz="1200" b="1" i="0" u="none" strike="noStrike" cap="none" normalizeH="0" baseline="0" noProof="0" dirty="0" smtClean="0">
                          <a:ln>
                            <a:noFill/>
                          </a:ln>
                          <a:solidFill>
                            <a:schemeClr val="tx1"/>
                          </a:solidFill>
                          <a:effectLst/>
                          <a:latin typeface="Arial" charset="0"/>
                        </a:rPr>
                        <a:t>Неявні знання про те, як продовжити</a:t>
                      </a:r>
                      <a:endParaRPr kumimoji="0" lang="uk-UA" sz="1200" b="1" i="0" u="none" strike="noStrike" cap="none" normalizeH="0" baseline="0" noProof="0" dirty="0">
                        <a:ln>
                          <a:noFill/>
                        </a:ln>
                        <a:solidFill>
                          <a:schemeClr val="tx1"/>
                        </a:solidFill>
                        <a:effectLst/>
                        <a:latin typeface="Arial" charset="0"/>
                      </a:endParaRPr>
                    </a:p>
                  </a:txBody>
                  <a:tcPr marL="76200" marR="76200" marT="38100" marB="381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1135891">
                <a:tc>
                  <a:txBody>
                    <a:bodyPr/>
                    <a:lstStyle/>
                    <a:p>
                      <a:pPr marL="0" marR="0" lvl="0" indent="0" algn="ctr" defTabSz="914400" rtl="0" eaLnBrk="1" fontAlgn="base" latinLnBrk="0" hangingPunct="1">
                        <a:lnSpc>
                          <a:spcPct val="90000"/>
                        </a:lnSpc>
                        <a:spcBef>
                          <a:spcPts val="0"/>
                        </a:spcBef>
                        <a:spcAft>
                          <a:spcPct val="0"/>
                        </a:spcAft>
                        <a:buClr>
                          <a:schemeClr val="bg2"/>
                        </a:buClr>
                        <a:buSzTx/>
                        <a:buFontTx/>
                        <a:buNone/>
                        <a:tabLst/>
                      </a:pPr>
                      <a:r>
                        <a:rPr kumimoji="0" lang="uk-UA" sz="1400" b="1" i="0" u="none" strike="noStrike" cap="none" normalizeH="0" baseline="0" dirty="0" smtClean="0">
                          <a:ln>
                            <a:noFill/>
                          </a:ln>
                          <a:solidFill>
                            <a:srgbClr val="000066"/>
                          </a:solidFill>
                          <a:effectLst/>
                          <a:latin typeface="Arial" charset="0"/>
                        </a:rPr>
                        <a:t>«</a:t>
                      </a:r>
                      <a:r>
                        <a:rPr kumimoji="0" lang="de-AT" sz="1400" b="1" i="0" u="none" strike="noStrike" cap="none" normalizeH="0" baseline="0" dirty="0" smtClean="0">
                          <a:ln>
                            <a:noFill/>
                          </a:ln>
                          <a:solidFill>
                            <a:srgbClr val="000066"/>
                          </a:solidFill>
                          <a:effectLst/>
                          <a:latin typeface="Arial" charset="0"/>
                        </a:rPr>
                        <a:t>Explizit</a:t>
                      </a:r>
                      <a:r>
                        <a:rPr kumimoji="0" lang="uk-UA" sz="1400" b="1" i="0" u="none" strike="noStrike" cap="none" normalizeH="0" baseline="0" dirty="0" smtClean="0">
                          <a:ln>
                            <a:noFill/>
                          </a:ln>
                          <a:solidFill>
                            <a:srgbClr val="000066"/>
                          </a:solidFill>
                          <a:effectLst/>
                          <a:latin typeface="Arial" charset="0"/>
                        </a:rPr>
                        <a:t>»</a:t>
                      </a:r>
                      <a:endParaRPr kumimoji="0" lang="de-AT" sz="1400" b="1" i="0" u="none" strike="noStrike" cap="none" normalizeH="0" baseline="0" dirty="0">
                        <a:ln>
                          <a:noFill/>
                        </a:ln>
                        <a:solidFill>
                          <a:srgbClr val="000066"/>
                        </a:solidFill>
                        <a:effectLst/>
                        <a:latin typeface="Arial" charset="0"/>
                      </a:endParaRPr>
                    </a:p>
                    <a:p>
                      <a:r>
                        <a:rPr kumimoji="0" lang="de-AT" sz="1200" b="1" i="0" u="none" strike="noStrike" cap="none" normalizeH="0" baseline="0" dirty="0">
                          <a:ln>
                            <a:noFill/>
                          </a:ln>
                          <a:solidFill>
                            <a:srgbClr val="000066"/>
                          </a:solidFill>
                          <a:effectLst/>
                          <a:latin typeface="Arial" charset="0"/>
                        </a:rPr>
                        <a:t>Informationen können z.B. verbal wiedergegeben oder graphisch dargestellt </a:t>
                      </a:r>
                      <a:r>
                        <a:rPr kumimoji="0" lang="de-AT" sz="1200" b="1" i="0" u="none" strike="noStrike" cap="none" normalizeH="0" baseline="0" dirty="0" smtClean="0">
                          <a:ln>
                            <a:noFill/>
                          </a:ln>
                          <a:solidFill>
                            <a:srgbClr val="000066"/>
                          </a:solidFill>
                          <a:effectLst/>
                          <a:latin typeface="Arial" charset="0"/>
                        </a:rPr>
                        <a:t>werden</a:t>
                      </a:r>
                      <a:r>
                        <a:rPr kumimoji="0" lang="uk-UA" sz="1200" b="1" i="0" u="none" strike="noStrike" cap="none" normalizeH="0" baseline="0" dirty="0" smtClean="0">
                          <a:ln>
                            <a:noFill/>
                          </a:ln>
                          <a:solidFill>
                            <a:srgbClr val="000066"/>
                          </a:solidFill>
                          <a:effectLst/>
                          <a:latin typeface="Arial" charset="0"/>
                        </a:rPr>
                        <a:t>          </a:t>
                      </a:r>
                      <a:r>
                        <a:rPr lang="uk-UA" sz="1200" b="1" noProof="0" dirty="0" smtClean="0"/>
                        <a:t>Явне,</a:t>
                      </a:r>
                      <a:r>
                        <a:rPr lang="uk-UA" sz="1200" b="1" baseline="0" noProof="0" dirty="0" smtClean="0"/>
                        <a:t> наочне</a:t>
                      </a:r>
                      <a:endParaRPr lang="uk-UA" sz="1200" b="1" noProof="0" dirty="0" smtClean="0"/>
                    </a:p>
                    <a:p>
                      <a:r>
                        <a:rPr lang="uk-UA" sz="1200" noProof="0" dirty="0" smtClean="0"/>
                        <a:t>Інформація може бути, наприклад, відтворена словесно або графічно</a:t>
                      </a:r>
                    </a:p>
                  </a:txBody>
                  <a:tcPr marL="76200" marR="76200" marT="38100" marB="381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ts val="0"/>
                        </a:spcBef>
                        <a:spcAft>
                          <a:spcPct val="0"/>
                        </a:spcAft>
                        <a:buClr>
                          <a:schemeClr val="bg2"/>
                        </a:buClr>
                        <a:buSzTx/>
                        <a:buFontTx/>
                        <a:buNone/>
                        <a:tabLst/>
                      </a:pPr>
                      <a:r>
                        <a:rPr kumimoji="0" lang="de-AT" sz="1600" b="1" i="0" u="none" strike="noStrike" cap="none" normalizeH="0" baseline="0" dirty="0">
                          <a:ln>
                            <a:noFill/>
                          </a:ln>
                          <a:solidFill>
                            <a:srgbClr val="000066"/>
                          </a:solidFill>
                          <a:effectLst/>
                          <a:latin typeface="Arial" charset="0"/>
                        </a:rPr>
                        <a:t>Charakteristisches </a:t>
                      </a:r>
                      <a:r>
                        <a:rPr kumimoji="0" lang="de-AT" sz="1600" b="1" i="0" u="none" strike="noStrike" cap="none" normalizeH="0" baseline="0" dirty="0" smtClean="0">
                          <a:ln>
                            <a:noFill/>
                          </a:ln>
                          <a:solidFill>
                            <a:srgbClr val="000066"/>
                          </a:solidFill>
                          <a:effectLst/>
                          <a:latin typeface="Arial" charset="0"/>
                        </a:rPr>
                        <a:t>Merkmal</a:t>
                      </a:r>
                      <a:endParaRPr kumimoji="0" lang="uk-UA" sz="1600" b="1" i="0" u="none" strike="noStrike" cap="none" normalizeH="0" baseline="0" dirty="0" smtClean="0">
                        <a:ln>
                          <a:noFill/>
                        </a:ln>
                        <a:solidFill>
                          <a:srgbClr val="000066"/>
                        </a:solidFill>
                        <a:effectLst/>
                        <a:latin typeface="Arial" charset="0"/>
                      </a:endParaRPr>
                    </a:p>
                    <a:p>
                      <a:pPr marL="0" marR="0" lvl="0" indent="0" algn="ctr" defTabSz="914400" rtl="0" eaLnBrk="1" fontAlgn="base" latinLnBrk="0" hangingPunct="1">
                        <a:lnSpc>
                          <a:spcPct val="90000"/>
                        </a:lnSpc>
                        <a:spcBef>
                          <a:spcPts val="0"/>
                        </a:spcBef>
                        <a:spcAft>
                          <a:spcPct val="0"/>
                        </a:spcAft>
                        <a:buClr>
                          <a:schemeClr val="bg2"/>
                        </a:buClr>
                        <a:buSzTx/>
                        <a:buFontTx/>
                        <a:buNone/>
                        <a:tabLst/>
                      </a:pPr>
                      <a:r>
                        <a:rPr kumimoji="0" lang="uk-UA" sz="1600" b="1" i="0" u="none" strike="noStrike" cap="none" normalizeH="0" baseline="0" dirty="0" smtClean="0">
                          <a:ln>
                            <a:noFill/>
                          </a:ln>
                          <a:solidFill>
                            <a:schemeClr val="tx1"/>
                          </a:solidFill>
                          <a:effectLst/>
                          <a:latin typeface="Arial" charset="0"/>
                        </a:rPr>
                        <a:t>Характерна особливість</a:t>
                      </a:r>
                      <a:endParaRPr kumimoji="0" lang="de-AT" sz="1600" b="1" i="0" u="none" strike="noStrike" cap="none" normalizeH="0" baseline="0" dirty="0">
                        <a:ln>
                          <a:noFill/>
                        </a:ln>
                        <a:solidFill>
                          <a:schemeClr val="tx1"/>
                        </a:solidFill>
                        <a:effectLst/>
                        <a:latin typeface="Arial" charset="0"/>
                      </a:endParaRPr>
                    </a:p>
                  </a:txBody>
                  <a:tcPr marL="76200" marR="76200" marT="38100" marB="381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90000"/>
                        </a:lnSpc>
                        <a:spcBef>
                          <a:spcPts val="0"/>
                        </a:spcBef>
                        <a:spcAft>
                          <a:spcPct val="0"/>
                        </a:spcAft>
                        <a:buClr>
                          <a:schemeClr val="bg2"/>
                        </a:buClr>
                        <a:buSzTx/>
                        <a:buFontTx/>
                        <a:buNone/>
                        <a:tabLst/>
                      </a:pPr>
                      <a:r>
                        <a:rPr kumimoji="0" lang="uk-UA" sz="1400" b="1" i="0" u="none" strike="noStrike" cap="none" normalizeH="0" baseline="0" dirty="0" smtClean="0">
                          <a:ln>
                            <a:noFill/>
                          </a:ln>
                          <a:solidFill>
                            <a:srgbClr val="000066"/>
                          </a:solidFill>
                          <a:effectLst/>
                          <a:latin typeface="Arial" charset="0"/>
                        </a:rPr>
                        <a:t>«</a:t>
                      </a:r>
                      <a:r>
                        <a:rPr kumimoji="0" lang="de-AT" sz="1400" b="1" i="0" u="none" strike="noStrike" cap="none" normalizeH="0" baseline="0" dirty="0" smtClean="0">
                          <a:ln>
                            <a:noFill/>
                          </a:ln>
                          <a:solidFill>
                            <a:srgbClr val="000066"/>
                          </a:solidFill>
                          <a:effectLst/>
                          <a:latin typeface="Arial" charset="0"/>
                        </a:rPr>
                        <a:t>Implizit</a:t>
                      </a:r>
                      <a:r>
                        <a:rPr kumimoji="0" lang="uk-UA" sz="1400" b="1" i="0" u="none" strike="noStrike" cap="none" normalizeH="0" baseline="0" dirty="0" smtClean="0">
                          <a:ln>
                            <a:noFill/>
                          </a:ln>
                          <a:solidFill>
                            <a:srgbClr val="000066"/>
                          </a:solidFill>
                          <a:effectLst/>
                          <a:latin typeface="Arial" charset="0"/>
                        </a:rPr>
                        <a:t>»</a:t>
                      </a:r>
                    </a:p>
                    <a:p>
                      <a:pPr marL="0" marR="0" lvl="0" indent="0" algn="l" defTabSz="914400" rtl="0" eaLnBrk="1" fontAlgn="base" latinLnBrk="0" hangingPunct="1">
                        <a:lnSpc>
                          <a:spcPct val="90000"/>
                        </a:lnSpc>
                        <a:spcBef>
                          <a:spcPts val="0"/>
                        </a:spcBef>
                        <a:spcAft>
                          <a:spcPct val="0"/>
                        </a:spcAft>
                        <a:buClr>
                          <a:schemeClr val="bg2"/>
                        </a:buClr>
                        <a:buSzTx/>
                        <a:buFontTx/>
                        <a:buNone/>
                        <a:tabLst/>
                      </a:pPr>
                      <a:r>
                        <a:rPr kumimoji="0" lang="de-AT" sz="1200" b="1" i="0" u="none" strike="noStrike" cap="none" normalizeH="0" baseline="0" dirty="0" smtClean="0">
                          <a:ln>
                            <a:noFill/>
                          </a:ln>
                          <a:solidFill>
                            <a:srgbClr val="000066"/>
                          </a:solidFill>
                          <a:effectLst/>
                          <a:latin typeface="Arial" charset="0"/>
                        </a:rPr>
                        <a:t>Wissen </a:t>
                      </a:r>
                      <a:r>
                        <a:rPr kumimoji="0" lang="de-AT" sz="1200" b="1" i="0" u="none" strike="noStrike" cap="none" normalizeH="0" baseline="0" dirty="0">
                          <a:ln>
                            <a:noFill/>
                          </a:ln>
                          <a:solidFill>
                            <a:srgbClr val="000066"/>
                          </a:solidFill>
                          <a:effectLst/>
                          <a:latin typeface="Arial" charset="0"/>
                        </a:rPr>
                        <a:t>kann nicht explizit dargelegt, jedoch </a:t>
                      </a:r>
                      <a:r>
                        <a:rPr kumimoji="0" lang="de-AT" sz="1200" b="1" i="0" u="none" strike="noStrike" cap="none" normalizeH="0" baseline="0" dirty="0" err="1">
                          <a:ln>
                            <a:noFill/>
                          </a:ln>
                          <a:solidFill>
                            <a:srgbClr val="000066"/>
                          </a:solidFill>
                          <a:effectLst/>
                          <a:latin typeface="Arial" charset="0"/>
                        </a:rPr>
                        <a:t>unmittel</a:t>
                      </a:r>
                      <a:r>
                        <a:rPr kumimoji="0" lang="de-AT" sz="1200" b="1" i="0" u="none" strike="noStrike" cap="none" normalizeH="0" baseline="0" dirty="0">
                          <a:ln>
                            <a:noFill/>
                          </a:ln>
                          <a:solidFill>
                            <a:srgbClr val="000066"/>
                          </a:solidFill>
                          <a:effectLst/>
                          <a:latin typeface="Arial" charset="0"/>
                        </a:rPr>
                        <a:t>-bar ausgeführt </a:t>
                      </a:r>
                      <a:r>
                        <a:rPr kumimoji="0" lang="de-AT" sz="1200" b="1" i="0" u="none" strike="noStrike" cap="none" normalizeH="0" baseline="0" dirty="0" smtClean="0">
                          <a:ln>
                            <a:noFill/>
                          </a:ln>
                          <a:solidFill>
                            <a:srgbClr val="000066"/>
                          </a:solidFill>
                          <a:effectLst/>
                          <a:latin typeface="Arial" charset="0"/>
                        </a:rPr>
                        <a:t>werden</a:t>
                      </a:r>
                      <a:endParaRPr kumimoji="0" lang="uk-UA" sz="1200" b="1" i="0" u="none" strike="noStrike" cap="none" normalizeH="0" baseline="0" dirty="0" smtClean="0">
                        <a:ln>
                          <a:noFill/>
                        </a:ln>
                        <a:solidFill>
                          <a:srgbClr val="000066"/>
                        </a:solidFill>
                        <a:effectLst/>
                        <a:latin typeface="Arial" charset="0"/>
                      </a:endParaRPr>
                    </a:p>
                    <a:p>
                      <a:pPr marL="0" marR="0" lvl="0" indent="0" algn="ctr" defTabSz="914400" rtl="0" eaLnBrk="1" fontAlgn="base" latinLnBrk="0" hangingPunct="1">
                        <a:lnSpc>
                          <a:spcPct val="90000"/>
                        </a:lnSpc>
                        <a:spcBef>
                          <a:spcPts val="0"/>
                        </a:spcBef>
                        <a:spcAft>
                          <a:spcPct val="0"/>
                        </a:spcAft>
                        <a:buClr>
                          <a:schemeClr val="bg2"/>
                        </a:buClr>
                        <a:buSzTx/>
                        <a:buFontTx/>
                        <a:buNone/>
                        <a:tabLst/>
                      </a:pPr>
                      <a:r>
                        <a:rPr kumimoji="0" lang="uk-UA" sz="1300" b="1" i="0" u="none" strike="noStrike" cap="none" normalizeH="0" baseline="0" noProof="0" dirty="0" smtClean="0">
                          <a:ln>
                            <a:noFill/>
                          </a:ln>
                          <a:solidFill>
                            <a:schemeClr val="tx1"/>
                          </a:solidFill>
                          <a:effectLst/>
                          <a:latin typeface="Arial" charset="0"/>
                        </a:rPr>
                        <a:t>Неявно</a:t>
                      </a:r>
                    </a:p>
                    <a:p>
                      <a:pPr marL="0" marR="0" lvl="0" indent="0" algn="l" defTabSz="914400" rtl="0" eaLnBrk="1" fontAlgn="base" latinLnBrk="0" hangingPunct="1">
                        <a:lnSpc>
                          <a:spcPct val="90000"/>
                        </a:lnSpc>
                        <a:spcBef>
                          <a:spcPts val="0"/>
                        </a:spcBef>
                        <a:spcAft>
                          <a:spcPct val="0"/>
                        </a:spcAft>
                        <a:buClr>
                          <a:schemeClr val="bg2"/>
                        </a:buClr>
                        <a:buSzTx/>
                        <a:buFontTx/>
                        <a:buNone/>
                        <a:tabLst/>
                      </a:pPr>
                      <a:r>
                        <a:rPr kumimoji="0" lang="uk-UA" sz="1300" b="0" i="0" u="none" strike="noStrike" cap="none" normalizeH="0" baseline="0" noProof="0" dirty="0" smtClean="0">
                          <a:ln>
                            <a:noFill/>
                          </a:ln>
                          <a:solidFill>
                            <a:schemeClr val="tx1"/>
                          </a:solidFill>
                          <a:effectLst/>
                          <a:latin typeface="Arial" charset="0"/>
                        </a:rPr>
                        <a:t>Знання не можуть бути чітко визначені, але можуть бути виконані негайно</a:t>
                      </a:r>
                      <a:endParaRPr kumimoji="0" lang="uk-UA" sz="1300" b="0" i="0" u="none" strike="noStrike" cap="none" normalizeH="0" baseline="0" noProof="0" dirty="0">
                        <a:ln>
                          <a:noFill/>
                        </a:ln>
                        <a:solidFill>
                          <a:schemeClr val="tx1"/>
                        </a:solidFill>
                        <a:effectLst/>
                        <a:latin typeface="Arial" charset="0"/>
                      </a:endParaRPr>
                    </a:p>
                  </a:txBody>
                  <a:tcPr marL="76200" marR="76200" marT="38100" marB="381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758236">
                <a:tc>
                  <a:txBody>
                    <a:bodyPr/>
                    <a:lstStyle/>
                    <a:p>
                      <a:pPr marL="0" marR="0" lvl="0" indent="0" algn="ctr" defTabSz="914400" rtl="0" eaLnBrk="1" fontAlgn="base" latinLnBrk="0" hangingPunct="1">
                        <a:lnSpc>
                          <a:spcPct val="90000"/>
                        </a:lnSpc>
                        <a:spcBef>
                          <a:spcPts val="0"/>
                        </a:spcBef>
                        <a:spcAft>
                          <a:spcPct val="0"/>
                        </a:spcAft>
                        <a:buClr>
                          <a:schemeClr val="bg2"/>
                        </a:buClr>
                        <a:buSzTx/>
                        <a:buFontTx/>
                        <a:buNone/>
                        <a:tabLst/>
                      </a:pPr>
                      <a:r>
                        <a:rPr kumimoji="0" lang="uk-UA" sz="1600" b="1" i="0" u="none" strike="noStrike" cap="none" normalizeH="0" baseline="0" dirty="0" smtClean="0">
                          <a:ln>
                            <a:noFill/>
                          </a:ln>
                          <a:solidFill>
                            <a:srgbClr val="000066"/>
                          </a:solidFill>
                          <a:effectLst/>
                          <a:latin typeface="Arial" charset="0"/>
                        </a:rPr>
                        <a:t>«</a:t>
                      </a:r>
                      <a:r>
                        <a:rPr kumimoji="0" lang="de-AT" sz="1600" b="1" i="0" u="none" strike="noStrike" cap="none" normalizeH="0" baseline="0" dirty="0" smtClean="0">
                          <a:ln>
                            <a:noFill/>
                          </a:ln>
                          <a:solidFill>
                            <a:srgbClr val="000066"/>
                          </a:solidFill>
                          <a:effectLst/>
                          <a:latin typeface="Arial" charset="0"/>
                        </a:rPr>
                        <a:t>Wissen</a:t>
                      </a:r>
                      <a:r>
                        <a:rPr kumimoji="0" lang="uk-UA" sz="1600" b="1" i="0" u="none" strike="noStrike" cap="none" normalizeH="0" baseline="0" dirty="0" smtClean="0">
                          <a:ln>
                            <a:noFill/>
                          </a:ln>
                          <a:solidFill>
                            <a:srgbClr val="000066"/>
                          </a:solidFill>
                          <a:effectLst/>
                          <a:latin typeface="Arial" charset="0"/>
                        </a:rPr>
                        <a:t>»</a:t>
                      </a:r>
                      <a:endParaRPr kumimoji="0" lang="de-AT" sz="1600" b="1" i="0" u="none" strike="noStrike" cap="none" normalizeH="0" baseline="0" dirty="0">
                        <a:ln>
                          <a:noFill/>
                        </a:ln>
                        <a:solidFill>
                          <a:srgbClr val="000066"/>
                        </a:solidFill>
                        <a:effectLst/>
                        <a:latin typeface="Arial" charset="0"/>
                      </a:endParaRPr>
                    </a:p>
                    <a:p>
                      <a:pPr marL="0" marR="0" lvl="0" indent="0" algn="l" defTabSz="914400" rtl="0" eaLnBrk="1" fontAlgn="base" latinLnBrk="0" hangingPunct="1">
                        <a:lnSpc>
                          <a:spcPct val="90000"/>
                        </a:lnSpc>
                        <a:spcBef>
                          <a:spcPts val="0"/>
                        </a:spcBef>
                        <a:spcAft>
                          <a:spcPct val="0"/>
                        </a:spcAft>
                        <a:buClr>
                          <a:schemeClr val="bg2"/>
                        </a:buClr>
                        <a:buSzTx/>
                        <a:buFontTx/>
                        <a:buNone/>
                        <a:tabLst/>
                      </a:pPr>
                      <a:r>
                        <a:rPr kumimoji="0" lang="de-AT" sz="1200" b="1" i="0" u="none" strike="noStrike" cap="none" normalizeH="0" baseline="0" dirty="0">
                          <a:ln>
                            <a:noFill/>
                          </a:ln>
                          <a:solidFill>
                            <a:srgbClr val="000066"/>
                          </a:solidFill>
                          <a:effectLst/>
                          <a:latin typeface="Arial" charset="0"/>
                        </a:rPr>
                        <a:t>Kenntnisse, </a:t>
                      </a:r>
                      <a:r>
                        <a:rPr kumimoji="0" lang="de-AT" sz="1200" b="1" i="0" u="none" strike="noStrike" cap="none" normalizeH="0" baseline="0" dirty="0" smtClean="0">
                          <a:ln>
                            <a:noFill/>
                          </a:ln>
                          <a:solidFill>
                            <a:srgbClr val="000066"/>
                          </a:solidFill>
                          <a:effectLst/>
                          <a:latin typeface="Arial" charset="0"/>
                        </a:rPr>
                        <a:t>Informationen</a:t>
                      </a:r>
                      <a:endParaRPr kumimoji="0" lang="uk-UA" sz="1200" b="1" i="0" u="none" strike="noStrike" cap="none" normalizeH="0" baseline="0" dirty="0" smtClean="0">
                        <a:ln>
                          <a:noFill/>
                        </a:ln>
                        <a:solidFill>
                          <a:srgbClr val="000066"/>
                        </a:solidFill>
                        <a:effectLst/>
                        <a:latin typeface="Arial" charset="0"/>
                      </a:endParaRPr>
                    </a:p>
                    <a:p>
                      <a:pPr marL="0" marR="0" lvl="0" indent="0" algn="ctr" defTabSz="914400" rtl="0" eaLnBrk="1" fontAlgn="base" latinLnBrk="0" hangingPunct="1">
                        <a:lnSpc>
                          <a:spcPct val="90000"/>
                        </a:lnSpc>
                        <a:spcBef>
                          <a:spcPts val="0"/>
                        </a:spcBef>
                        <a:spcAft>
                          <a:spcPct val="0"/>
                        </a:spcAft>
                        <a:buClr>
                          <a:schemeClr val="bg2"/>
                        </a:buClr>
                        <a:buSzTx/>
                        <a:buFontTx/>
                        <a:buNone/>
                        <a:tabLst/>
                      </a:pPr>
                      <a:r>
                        <a:rPr kumimoji="0" lang="uk-UA" sz="1200" b="1" i="0" u="none" strike="noStrike" cap="none" normalizeH="0" baseline="0" dirty="0" smtClean="0">
                          <a:ln>
                            <a:noFill/>
                          </a:ln>
                          <a:solidFill>
                            <a:schemeClr val="tx1"/>
                          </a:solidFill>
                          <a:effectLst/>
                          <a:latin typeface="Arial" charset="0"/>
                        </a:rPr>
                        <a:t>Знання</a:t>
                      </a:r>
                    </a:p>
                    <a:p>
                      <a:pPr marL="0" marR="0" lvl="0" indent="0" algn="l" defTabSz="914400" rtl="0" eaLnBrk="1" fontAlgn="base" latinLnBrk="0" hangingPunct="1">
                        <a:lnSpc>
                          <a:spcPct val="90000"/>
                        </a:lnSpc>
                        <a:spcBef>
                          <a:spcPts val="0"/>
                        </a:spcBef>
                        <a:spcAft>
                          <a:spcPct val="0"/>
                        </a:spcAft>
                        <a:buClr>
                          <a:schemeClr val="bg2"/>
                        </a:buClr>
                        <a:buSzTx/>
                        <a:buFontTx/>
                        <a:buNone/>
                        <a:tabLst/>
                      </a:pPr>
                      <a:r>
                        <a:rPr kumimoji="0" lang="uk-UA" sz="1200" b="1" i="0" u="none" strike="noStrike" cap="none" normalizeH="0" baseline="0" dirty="0" smtClean="0">
                          <a:ln>
                            <a:noFill/>
                          </a:ln>
                          <a:solidFill>
                            <a:schemeClr val="tx1"/>
                          </a:solidFill>
                          <a:effectLst/>
                          <a:latin typeface="Arial" charset="0"/>
                        </a:rPr>
                        <a:t>Знання, інформація</a:t>
                      </a:r>
                      <a:endParaRPr kumimoji="0" lang="de-AT" sz="1200" b="1" i="0" u="none" strike="noStrike" cap="none" normalizeH="0" baseline="0" dirty="0">
                        <a:ln>
                          <a:noFill/>
                        </a:ln>
                        <a:solidFill>
                          <a:schemeClr val="tx1"/>
                        </a:solidFill>
                        <a:effectLst/>
                        <a:latin typeface="Arial" charset="0"/>
                      </a:endParaRPr>
                    </a:p>
                  </a:txBody>
                  <a:tcPr marL="76200" marR="76200" marT="38100" marB="381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ts val="0"/>
                        </a:spcBef>
                        <a:spcAft>
                          <a:spcPct val="0"/>
                        </a:spcAft>
                        <a:buClr>
                          <a:schemeClr val="bg2"/>
                        </a:buClr>
                        <a:buSzTx/>
                        <a:buFontTx/>
                        <a:buNone/>
                        <a:tabLst/>
                      </a:pPr>
                      <a:r>
                        <a:rPr kumimoji="0" lang="de-AT" sz="1600" b="1" i="0" u="none" strike="noStrike" cap="none" normalizeH="0" baseline="0" dirty="0" smtClean="0">
                          <a:ln>
                            <a:noFill/>
                          </a:ln>
                          <a:solidFill>
                            <a:srgbClr val="000066"/>
                          </a:solidFill>
                          <a:effectLst/>
                          <a:latin typeface="Arial" charset="0"/>
                        </a:rPr>
                        <a:t>Alltagssprache</a:t>
                      </a:r>
                      <a:endParaRPr kumimoji="0" lang="uk-UA" sz="1600" b="1" i="0" u="none" strike="noStrike" cap="none" normalizeH="0" baseline="0" dirty="0" smtClean="0">
                        <a:ln>
                          <a:noFill/>
                        </a:ln>
                        <a:solidFill>
                          <a:srgbClr val="000066"/>
                        </a:solidFill>
                        <a:effectLst/>
                        <a:latin typeface="Arial" charset="0"/>
                      </a:endParaRPr>
                    </a:p>
                    <a:p>
                      <a:pPr marL="0" marR="0" lvl="0" indent="0" algn="ctr" defTabSz="914400" rtl="0" eaLnBrk="1" fontAlgn="base" latinLnBrk="0" hangingPunct="1">
                        <a:lnSpc>
                          <a:spcPct val="90000"/>
                        </a:lnSpc>
                        <a:spcBef>
                          <a:spcPts val="0"/>
                        </a:spcBef>
                        <a:spcAft>
                          <a:spcPct val="0"/>
                        </a:spcAft>
                        <a:buClr>
                          <a:schemeClr val="bg2"/>
                        </a:buClr>
                        <a:buSzTx/>
                        <a:buFontTx/>
                        <a:buNone/>
                        <a:tabLst/>
                      </a:pPr>
                      <a:r>
                        <a:rPr kumimoji="0" lang="uk-UA" sz="1600" b="1" i="0" u="none" strike="noStrike" cap="none" normalizeH="0" baseline="0" dirty="0" smtClean="0">
                          <a:ln>
                            <a:noFill/>
                          </a:ln>
                          <a:solidFill>
                            <a:schemeClr val="tx1"/>
                          </a:solidFill>
                          <a:effectLst/>
                          <a:latin typeface="Arial" charset="0"/>
                        </a:rPr>
                        <a:t>Повсякденна мова</a:t>
                      </a:r>
                      <a:endParaRPr kumimoji="0" lang="de-AT" sz="1600" b="1" i="0" u="none" strike="noStrike" cap="none" normalizeH="0" baseline="0" dirty="0">
                        <a:ln>
                          <a:noFill/>
                        </a:ln>
                        <a:solidFill>
                          <a:schemeClr val="tx1"/>
                        </a:solidFill>
                        <a:effectLst/>
                        <a:latin typeface="Arial" charset="0"/>
                      </a:endParaRPr>
                    </a:p>
                  </a:txBody>
                  <a:tcPr marL="76200" marR="76200" marT="38100" marB="381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90000"/>
                        </a:lnSpc>
                        <a:spcBef>
                          <a:spcPts val="0"/>
                        </a:spcBef>
                        <a:spcAft>
                          <a:spcPct val="0"/>
                        </a:spcAft>
                        <a:buClr>
                          <a:schemeClr val="bg2"/>
                        </a:buClr>
                        <a:buSzTx/>
                        <a:buFontTx/>
                        <a:buNone/>
                        <a:tabLst/>
                      </a:pPr>
                      <a:r>
                        <a:rPr kumimoji="0" lang="uk-UA" sz="1600" b="1" i="0" u="none" strike="noStrike" cap="none" normalizeH="0" baseline="0" dirty="0" smtClean="0">
                          <a:ln>
                            <a:noFill/>
                          </a:ln>
                          <a:solidFill>
                            <a:srgbClr val="000066"/>
                          </a:solidFill>
                          <a:effectLst/>
                          <a:latin typeface="Arial" charset="0"/>
                        </a:rPr>
                        <a:t>«</a:t>
                      </a:r>
                      <a:r>
                        <a:rPr kumimoji="0" lang="de-AT" sz="1600" b="1" i="0" u="none" strike="noStrike" cap="none" normalizeH="0" baseline="0" dirty="0" smtClean="0">
                          <a:ln>
                            <a:noFill/>
                          </a:ln>
                          <a:solidFill>
                            <a:srgbClr val="000066"/>
                          </a:solidFill>
                          <a:effectLst/>
                          <a:latin typeface="Arial" charset="0"/>
                        </a:rPr>
                        <a:t>Können</a:t>
                      </a:r>
                      <a:r>
                        <a:rPr kumimoji="0" lang="uk-UA" sz="1600" b="1" i="0" u="none" strike="noStrike" cap="none" normalizeH="0" baseline="0" dirty="0" smtClean="0">
                          <a:ln>
                            <a:noFill/>
                          </a:ln>
                          <a:solidFill>
                            <a:srgbClr val="000066"/>
                          </a:solidFill>
                          <a:effectLst/>
                          <a:latin typeface="Arial" charset="0"/>
                        </a:rPr>
                        <a:t>»</a:t>
                      </a:r>
                      <a:endParaRPr kumimoji="0" lang="de-AT" sz="1600" b="1" i="0" u="none" strike="noStrike" cap="none" normalizeH="0" baseline="0" dirty="0">
                        <a:ln>
                          <a:noFill/>
                        </a:ln>
                        <a:solidFill>
                          <a:srgbClr val="000066"/>
                        </a:solidFill>
                        <a:effectLst/>
                        <a:latin typeface="Arial" charset="0"/>
                      </a:endParaRPr>
                    </a:p>
                    <a:p>
                      <a:pPr marL="0" marR="0" lvl="0" indent="0" algn="l" defTabSz="914400" rtl="0" eaLnBrk="1" fontAlgn="base" latinLnBrk="0" hangingPunct="1">
                        <a:lnSpc>
                          <a:spcPct val="90000"/>
                        </a:lnSpc>
                        <a:spcBef>
                          <a:spcPts val="0"/>
                        </a:spcBef>
                        <a:spcAft>
                          <a:spcPct val="0"/>
                        </a:spcAft>
                        <a:buClr>
                          <a:schemeClr val="bg2"/>
                        </a:buClr>
                        <a:buSzTx/>
                        <a:buFontTx/>
                        <a:buNone/>
                        <a:tabLst/>
                      </a:pPr>
                      <a:r>
                        <a:rPr kumimoji="0" lang="de-AT" sz="1200" b="1" i="0" u="none" strike="noStrike" cap="none" normalizeH="0" baseline="0" dirty="0">
                          <a:ln>
                            <a:noFill/>
                          </a:ln>
                          <a:solidFill>
                            <a:srgbClr val="000066"/>
                          </a:solidFill>
                          <a:effectLst/>
                          <a:latin typeface="Arial" charset="0"/>
                        </a:rPr>
                        <a:t>Fertigkeiten, </a:t>
                      </a:r>
                      <a:r>
                        <a:rPr kumimoji="0" lang="de-AT" sz="1200" b="1" i="0" u="none" strike="noStrike" cap="none" normalizeH="0" baseline="0" dirty="0" smtClean="0">
                          <a:ln>
                            <a:noFill/>
                          </a:ln>
                          <a:solidFill>
                            <a:srgbClr val="000066"/>
                          </a:solidFill>
                          <a:effectLst/>
                          <a:latin typeface="Arial" charset="0"/>
                        </a:rPr>
                        <a:t>Fähigkeiten</a:t>
                      </a:r>
                      <a:endParaRPr kumimoji="0" lang="uk-UA" sz="1200" b="1" i="0" u="none" strike="noStrike" cap="none" normalizeH="0" baseline="0" dirty="0" smtClean="0">
                        <a:ln>
                          <a:noFill/>
                        </a:ln>
                        <a:solidFill>
                          <a:srgbClr val="000066"/>
                        </a:solidFill>
                        <a:effectLst/>
                        <a:latin typeface="Arial" charset="0"/>
                      </a:endParaRPr>
                    </a:p>
                    <a:p>
                      <a:pPr marL="0" marR="0" lvl="0" indent="0" algn="ctr" defTabSz="914400" rtl="0" eaLnBrk="1" fontAlgn="base" latinLnBrk="0" hangingPunct="1">
                        <a:lnSpc>
                          <a:spcPct val="90000"/>
                        </a:lnSpc>
                        <a:spcBef>
                          <a:spcPts val="0"/>
                        </a:spcBef>
                        <a:spcAft>
                          <a:spcPct val="0"/>
                        </a:spcAft>
                        <a:buClr>
                          <a:schemeClr val="bg2"/>
                        </a:buClr>
                        <a:buSzTx/>
                        <a:buFontTx/>
                        <a:buNone/>
                        <a:tabLst/>
                      </a:pPr>
                      <a:r>
                        <a:rPr kumimoji="0" lang="uk-UA" sz="1200" b="1" i="0" u="none" strike="noStrike" cap="none" normalizeH="0" baseline="0" dirty="0" smtClean="0">
                          <a:ln>
                            <a:noFill/>
                          </a:ln>
                          <a:solidFill>
                            <a:schemeClr val="tx1"/>
                          </a:solidFill>
                          <a:effectLst/>
                          <a:latin typeface="Arial" charset="0"/>
                        </a:rPr>
                        <a:t>Можливість </a:t>
                      </a:r>
                    </a:p>
                    <a:p>
                      <a:pPr marL="0" marR="0" lvl="0" indent="0" algn="l" defTabSz="914400" rtl="0" eaLnBrk="1" fontAlgn="base" latinLnBrk="0" hangingPunct="1">
                        <a:lnSpc>
                          <a:spcPct val="90000"/>
                        </a:lnSpc>
                        <a:spcBef>
                          <a:spcPts val="0"/>
                        </a:spcBef>
                        <a:spcAft>
                          <a:spcPct val="0"/>
                        </a:spcAft>
                        <a:buClr>
                          <a:schemeClr val="bg2"/>
                        </a:buClr>
                        <a:buSzTx/>
                        <a:buFontTx/>
                        <a:buNone/>
                        <a:tabLst/>
                      </a:pPr>
                      <a:r>
                        <a:rPr kumimoji="0" lang="uk-UA" sz="1200" b="1" i="0" u="none" strike="noStrike" cap="none" normalizeH="0" baseline="0" dirty="0" smtClean="0">
                          <a:ln>
                            <a:noFill/>
                          </a:ln>
                          <a:solidFill>
                            <a:schemeClr val="tx1"/>
                          </a:solidFill>
                          <a:effectLst/>
                          <a:latin typeface="Arial" charset="0"/>
                        </a:rPr>
                        <a:t>Готовність, навички</a:t>
                      </a:r>
                      <a:endParaRPr kumimoji="0" lang="de-AT" sz="1200" b="1" i="0" u="none" strike="noStrike" cap="none" normalizeH="0" baseline="0" dirty="0">
                        <a:ln>
                          <a:noFill/>
                        </a:ln>
                        <a:solidFill>
                          <a:schemeClr val="tx1"/>
                        </a:solidFill>
                        <a:effectLst/>
                        <a:latin typeface="Arial" charset="0"/>
                      </a:endParaRPr>
                    </a:p>
                  </a:txBody>
                  <a:tcPr marL="76200" marR="76200" marT="38100" marB="381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r h="1258848">
                <a:tc>
                  <a:txBody>
                    <a:bodyPr/>
                    <a:lstStyle/>
                    <a:p>
                      <a:pPr marL="0" marR="0" lvl="0" indent="0" algn="ctr" defTabSz="914400" rtl="0" eaLnBrk="1" fontAlgn="base" latinLnBrk="0" hangingPunct="1">
                        <a:lnSpc>
                          <a:spcPct val="90000"/>
                        </a:lnSpc>
                        <a:spcBef>
                          <a:spcPts val="0"/>
                        </a:spcBef>
                        <a:spcAft>
                          <a:spcPct val="0"/>
                        </a:spcAft>
                        <a:buClr>
                          <a:schemeClr val="bg2"/>
                        </a:buClr>
                        <a:buSzTx/>
                        <a:buFontTx/>
                        <a:buNone/>
                        <a:tabLst/>
                      </a:pPr>
                      <a:r>
                        <a:rPr kumimoji="0" lang="uk-UA" sz="1600" b="1" i="0" u="none" strike="noStrike" cap="none" normalizeH="0" baseline="0" dirty="0" smtClean="0">
                          <a:ln>
                            <a:noFill/>
                          </a:ln>
                          <a:solidFill>
                            <a:srgbClr val="000066"/>
                          </a:solidFill>
                          <a:effectLst/>
                          <a:latin typeface="Arial" charset="0"/>
                        </a:rPr>
                        <a:t>«</a:t>
                      </a:r>
                      <a:r>
                        <a:rPr kumimoji="0" lang="de-AT" sz="1600" b="1" i="0" u="none" strike="noStrike" cap="none" normalizeH="0" baseline="0" dirty="0" smtClean="0">
                          <a:ln>
                            <a:noFill/>
                          </a:ln>
                          <a:solidFill>
                            <a:srgbClr val="000066"/>
                          </a:solidFill>
                          <a:effectLst/>
                          <a:latin typeface="Arial" charset="0"/>
                        </a:rPr>
                        <a:t>Aufnahme </a:t>
                      </a:r>
                      <a:r>
                        <a:rPr kumimoji="0" lang="de-AT" sz="1600" b="1" i="0" u="none" strike="noStrike" cap="none" normalizeH="0" baseline="0" dirty="0">
                          <a:ln>
                            <a:noFill/>
                          </a:ln>
                          <a:solidFill>
                            <a:srgbClr val="000066"/>
                          </a:solidFill>
                          <a:effectLst/>
                          <a:latin typeface="Arial" charset="0"/>
                        </a:rPr>
                        <a:t>+</a:t>
                      </a:r>
                      <a:r>
                        <a:rPr kumimoji="0" lang="de-AT" sz="1600" b="1" i="0" u="none" strike="noStrike" cap="none" normalizeH="0" baseline="0" dirty="0" smtClean="0">
                          <a:ln>
                            <a:noFill/>
                          </a:ln>
                          <a:solidFill>
                            <a:srgbClr val="000066"/>
                          </a:solidFill>
                          <a:effectLst/>
                          <a:latin typeface="Arial" charset="0"/>
                        </a:rPr>
                        <a:t>Elaboration</a:t>
                      </a:r>
                      <a:r>
                        <a:rPr kumimoji="0" lang="uk-UA" sz="1600" b="1" i="0" u="none" strike="noStrike" cap="none" normalizeH="0" baseline="0" dirty="0" smtClean="0">
                          <a:ln>
                            <a:noFill/>
                          </a:ln>
                          <a:solidFill>
                            <a:srgbClr val="000066"/>
                          </a:solidFill>
                          <a:effectLst/>
                          <a:latin typeface="Arial" charset="0"/>
                        </a:rPr>
                        <a:t>»</a:t>
                      </a:r>
                      <a:endParaRPr kumimoji="0" lang="de-AT" sz="1600" b="1" i="0" u="none" strike="noStrike" cap="none" normalizeH="0" baseline="0" dirty="0">
                        <a:ln>
                          <a:noFill/>
                        </a:ln>
                        <a:solidFill>
                          <a:srgbClr val="000066"/>
                        </a:solidFill>
                        <a:effectLst/>
                        <a:latin typeface="Arial" charset="0"/>
                      </a:endParaRPr>
                    </a:p>
                    <a:p>
                      <a:pPr marL="0" marR="0" lvl="0" indent="0" algn="l" defTabSz="914400" rtl="0" eaLnBrk="1" fontAlgn="base" latinLnBrk="0" hangingPunct="1">
                        <a:lnSpc>
                          <a:spcPct val="90000"/>
                        </a:lnSpc>
                        <a:spcBef>
                          <a:spcPts val="0"/>
                        </a:spcBef>
                        <a:spcAft>
                          <a:spcPct val="0"/>
                        </a:spcAft>
                        <a:buClr>
                          <a:schemeClr val="bg2"/>
                        </a:buClr>
                        <a:buSzTx/>
                        <a:buFontTx/>
                        <a:buNone/>
                        <a:tabLst/>
                      </a:pPr>
                      <a:r>
                        <a:rPr kumimoji="0" lang="de-AT" sz="1200" b="1" i="0" u="none" strike="noStrike" cap="none" normalizeH="0" baseline="0" dirty="0">
                          <a:ln>
                            <a:noFill/>
                          </a:ln>
                          <a:solidFill>
                            <a:srgbClr val="000066"/>
                          </a:solidFill>
                          <a:effectLst/>
                          <a:latin typeface="Arial" charset="0"/>
                        </a:rPr>
                        <a:t>Informationsaufnahme (z.B. Lesen eines Textes</a:t>
                      </a:r>
                      <a:r>
                        <a:rPr kumimoji="0" lang="de-AT" sz="1200" b="1" i="0" u="none" strike="noStrike" cap="none" normalizeH="0" baseline="0" dirty="0" smtClean="0">
                          <a:ln>
                            <a:noFill/>
                          </a:ln>
                          <a:solidFill>
                            <a:srgbClr val="000066"/>
                          </a:solidFill>
                          <a:effectLst/>
                          <a:latin typeface="Arial" charset="0"/>
                        </a:rPr>
                        <a:t>)</a:t>
                      </a:r>
                      <a:endParaRPr kumimoji="0" lang="uk-UA" sz="1200" b="1" i="0" u="none" strike="noStrike" cap="none" normalizeH="0" baseline="0" dirty="0" smtClean="0">
                        <a:ln>
                          <a:noFill/>
                        </a:ln>
                        <a:solidFill>
                          <a:srgbClr val="000066"/>
                        </a:solidFill>
                        <a:effectLst/>
                        <a:latin typeface="Arial" charset="0"/>
                      </a:endParaRPr>
                    </a:p>
                    <a:p>
                      <a:pPr marL="0" marR="0" lvl="0" indent="0" algn="ctr" defTabSz="914400" rtl="0" eaLnBrk="1" fontAlgn="base" latinLnBrk="0" hangingPunct="1">
                        <a:lnSpc>
                          <a:spcPct val="90000"/>
                        </a:lnSpc>
                        <a:spcBef>
                          <a:spcPts val="0"/>
                        </a:spcBef>
                        <a:spcAft>
                          <a:spcPct val="0"/>
                        </a:spcAft>
                        <a:buClr>
                          <a:schemeClr val="bg2"/>
                        </a:buClr>
                        <a:buSzTx/>
                        <a:buFontTx/>
                        <a:buNone/>
                        <a:tabLst/>
                      </a:pPr>
                      <a:r>
                        <a:rPr kumimoji="0" lang="uk-UA" sz="1400" b="1" i="0" u="none" strike="noStrike" cap="none" normalizeH="0" baseline="0" noProof="0" dirty="0" smtClean="0">
                          <a:ln>
                            <a:noFill/>
                          </a:ln>
                          <a:solidFill>
                            <a:srgbClr val="000066"/>
                          </a:solidFill>
                          <a:effectLst/>
                          <a:latin typeface="Arial" charset="0"/>
                        </a:rPr>
                        <a:t>Запис + розробка </a:t>
                      </a:r>
                    </a:p>
                    <a:p>
                      <a:pPr marL="0" marR="0" lvl="0" indent="0" algn="l" defTabSz="914400" rtl="0" eaLnBrk="1" fontAlgn="base" latinLnBrk="0" hangingPunct="1">
                        <a:lnSpc>
                          <a:spcPct val="90000"/>
                        </a:lnSpc>
                        <a:spcBef>
                          <a:spcPts val="0"/>
                        </a:spcBef>
                        <a:spcAft>
                          <a:spcPct val="0"/>
                        </a:spcAft>
                        <a:buClr>
                          <a:schemeClr val="bg2"/>
                        </a:buClr>
                        <a:buSzTx/>
                        <a:buFontTx/>
                        <a:buNone/>
                        <a:tabLst/>
                      </a:pPr>
                      <a:r>
                        <a:rPr kumimoji="0" lang="uk-UA" sz="1200" b="1" i="0" u="none" strike="noStrike" cap="none" normalizeH="0" baseline="0" noProof="0" dirty="0" smtClean="0">
                          <a:ln>
                            <a:noFill/>
                          </a:ln>
                          <a:solidFill>
                            <a:srgbClr val="000066"/>
                          </a:solidFill>
                          <a:effectLst/>
                          <a:latin typeface="Arial" charset="0"/>
                        </a:rPr>
                        <a:t>запис інформації (наприклад, читання тексту)</a:t>
                      </a:r>
                      <a:endParaRPr kumimoji="0" lang="uk-UA" sz="1200" b="1" i="0" u="none" strike="noStrike" cap="none" normalizeH="0" baseline="0" noProof="0" dirty="0">
                        <a:ln>
                          <a:noFill/>
                        </a:ln>
                        <a:solidFill>
                          <a:srgbClr val="000066"/>
                        </a:solidFill>
                        <a:effectLst/>
                        <a:latin typeface="Arial" charset="0"/>
                      </a:endParaRPr>
                    </a:p>
                  </a:txBody>
                  <a:tcPr marL="76200" marR="76200" marT="38100" marB="381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ts val="0"/>
                        </a:spcBef>
                        <a:spcAft>
                          <a:spcPct val="0"/>
                        </a:spcAft>
                        <a:buClr>
                          <a:schemeClr val="bg2"/>
                        </a:buClr>
                        <a:buSzTx/>
                        <a:buFontTx/>
                        <a:buNone/>
                        <a:tabLst/>
                      </a:pPr>
                      <a:r>
                        <a:rPr kumimoji="0" lang="de-AT" sz="1600" b="1" i="0" u="none" strike="noStrike" cap="none" normalizeH="0" baseline="0" dirty="0" smtClean="0">
                          <a:ln>
                            <a:noFill/>
                          </a:ln>
                          <a:solidFill>
                            <a:srgbClr val="000066"/>
                          </a:solidFill>
                          <a:effectLst/>
                          <a:latin typeface="Arial" charset="0"/>
                        </a:rPr>
                        <a:t>Wissenserwerb</a:t>
                      </a:r>
                      <a:endParaRPr kumimoji="0" lang="uk-UA" sz="1600" b="1" i="0" u="none" strike="noStrike" cap="none" normalizeH="0" baseline="0" dirty="0" smtClean="0">
                        <a:ln>
                          <a:noFill/>
                        </a:ln>
                        <a:solidFill>
                          <a:srgbClr val="000066"/>
                        </a:solidFill>
                        <a:effectLst/>
                        <a:latin typeface="Arial" charset="0"/>
                      </a:endParaRPr>
                    </a:p>
                    <a:p>
                      <a:pPr marL="0" marR="0" lvl="0" indent="0" algn="ctr" defTabSz="914400" rtl="0" eaLnBrk="1" fontAlgn="base" latinLnBrk="0" hangingPunct="1">
                        <a:lnSpc>
                          <a:spcPct val="90000"/>
                        </a:lnSpc>
                        <a:spcBef>
                          <a:spcPts val="0"/>
                        </a:spcBef>
                        <a:spcAft>
                          <a:spcPct val="0"/>
                        </a:spcAft>
                        <a:buClr>
                          <a:schemeClr val="bg2"/>
                        </a:buClr>
                        <a:buSzTx/>
                        <a:buFontTx/>
                        <a:buNone/>
                        <a:tabLst/>
                      </a:pPr>
                      <a:r>
                        <a:rPr kumimoji="0" lang="uk-UA" sz="1600" b="1" i="0" u="none" strike="noStrike" cap="none" normalizeH="0" baseline="0" dirty="0" smtClean="0">
                          <a:ln>
                            <a:noFill/>
                          </a:ln>
                          <a:solidFill>
                            <a:schemeClr val="tx1"/>
                          </a:solidFill>
                          <a:effectLst/>
                          <a:latin typeface="Arial" charset="0"/>
                        </a:rPr>
                        <a:t>Набуття знань</a:t>
                      </a:r>
                      <a:endParaRPr kumimoji="0" lang="de-AT" sz="1600" b="1" i="0" u="none" strike="noStrike" cap="none" normalizeH="0" baseline="0" dirty="0">
                        <a:ln>
                          <a:noFill/>
                        </a:ln>
                        <a:solidFill>
                          <a:schemeClr val="tx1"/>
                        </a:solidFill>
                        <a:effectLst/>
                        <a:latin typeface="Arial" charset="0"/>
                      </a:endParaRPr>
                    </a:p>
                  </a:txBody>
                  <a:tcPr marL="76200" marR="76200" marT="38100" marB="381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90000"/>
                        </a:lnSpc>
                        <a:spcBef>
                          <a:spcPts val="0"/>
                        </a:spcBef>
                        <a:spcAft>
                          <a:spcPct val="0"/>
                        </a:spcAft>
                        <a:buClr>
                          <a:schemeClr val="bg2"/>
                        </a:buClr>
                        <a:buSzTx/>
                        <a:buFontTx/>
                        <a:buNone/>
                        <a:tabLst/>
                      </a:pPr>
                      <a:r>
                        <a:rPr kumimoji="0" lang="uk-UA" sz="1400" b="1" i="0" u="none" strike="noStrike" cap="none" normalizeH="0" baseline="0" dirty="0" smtClean="0">
                          <a:ln>
                            <a:noFill/>
                          </a:ln>
                          <a:solidFill>
                            <a:srgbClr val="000066"/>
                          </a:solidFill>
                          <a:effectLst/>
                          <a:latin typeface="Arial" charset="0"/>
                        </a:rPr>
                        <a:t>«</a:t>
                      </a:r>
                      <a:r>
                        <a:rPr kumimoji="0" lang="de-AT" sz="1400" b="1" i="0" u="none" strike="noStrike" cap="none" normalizeH="0" baseline="0" dirty="0" err="1" smtClean="0">
                          <a:ln>
                            <a:noFill/>
                          </a:ln>
                          <a:solidFill>
                            <a:srgbClr val="000066"/>
                          </a:solidFill>
                          <a:effectLst/>
                          <a:latin typeface="Arial" charset="0"/>
                        </a:rPr>
                        <a:t>Prozedualisierung</a:t>
                      </a:r>
                      <a:r>
                        <a:rPr kumimoji="0" lang="uk-UA" sz="1400" b="1" i="0" u="none" strike="noStrike" cap="none" normalizeH="0" baseline="0" dirty="0" smtClean="0">
                          <a:ln>
                            <a:noFill/>
                          </a:ln>
                          <a:solidFill>
                            <a:srgbClr val="000066"/>
                          </a:solidFill>
                          <a:effectLst/>
                          <a:latin typeface="Arial" charset="0"/>
                        </a:rPr>
                        <a:t>»</a:t>
                      </a:r>
                      <a:endParaRPr kumimoji="0" lang="de-AT" sz="1400" b="1" i="0" u="none" strike="noStrike" cap="none" normalizeH="0" baseline="0" dirty="0">
                        <a:ln>
                          <a:noFill/>
                        </a:ln>
                        <a:solidFill>
                          <a:srgbClr val="000066"/>
                        </a:solidFill>
                        <a:effectLst/>
                        <a:latin typeface="Arial" charset="0"/>
                      </a:endParaRPr>
                    </a:p>
                    <a:p>
                      <a:pPr marL="0" marR="0" lvl="0" indent="0" algn="l" defTabSz="914400" rtl="0" eaLnBrk="1" fontAlgn="base" latinLnBrk="0" hangingPunct="1">
                        <a:lnSpc>
                          <a:spcPct val="90000"/>
                        </a:lnSpc>
                        <a:spcBef>
                          <a:spcPts val="0"/>
                        </a:spcBef>
                        <a:spcAft>
                          <a:spcPct val="0"/>
                        </a:spcAft>
                        <a:buClr>
                          <a:schemeClr val="bg2"/>
                        </a:buClr>
                        <a:buSzTx/>
                        <a:buFontTx/>
                        <a:buNone/>
                        <a:tabLst/>
                      </a:pPr>
                      <a:r>
                        <a:rPr kumimoji="0" lang="de-AT" sz="1200" b="1" i="0" u="none" strike="noStrike" cap="none" normalizeH="0" baseline="0" dirty="0">
                          <a:ln>
                            <a:noFill/>
                          </a:ln>
                          <a:solidFill>
                            <a:srgbClr val="000066"/>
                          </a:solidFill>
                          <a:effectLst/>
                          <a:latin typeface="Arial" charset="0"/>
                        </a:rPr>
                        <a:t>Erwerb im Rahmen von Denk- und </a:t>
                      </a:r>
                      <a:r>
                        <a:rPr kumimoji="0" lang="de-AT" sz="1200" b="1" i="0" u="none" strike="noStrike" cap="none" normalizeH="0" baseline="0" dirty="0" smtClean="0">
                          <a:ln>
                            <a:noFill/>
                          </a:ln>
                          <a:solidFill>
                            <a:srgbClr val="000066"/>
                          </a:solidFill>
                          <a:effectLst/>
                          <a:latin typeface="Arial" charset="0"/>
                        </a:rPr>
                        <a:t>Problemlöse-prozessen</a:t>
                      </a:r>
                      <a:endParaRPr kumimoji="0" lang="uk-UA" sz="1200" b="1" i="0" u="none" strike="noStrike" cap="none" normalizeH="0" baseline="0" dirty="0" smtClean="0">
                        <a:ln>
                          <a:noFill/>
                        </a:ln>
                        <a:solidFill>
                          <a:srgbClr val="000066"/>
                        </a:solidFill>
                        <a:effectLst/>
                        <a:latin typeface="Arial" charset="0"/>
                      </a:endParaRPr>
                    </a:p>
                    <a:p>
                      <a:pPr algn="ctr"/>
                      <a:r>
                        <a:rPr lang="uk-UA" sz="1200" b="1" noProof="0" dirty="0" smtClean="0"/>
                        <a:t>Процесуальність</a:t>
                      </a:r>
                    </a:p>
                    <a:p>
                      <a:r>
                        <a:rPr lang="uk-UA" sz="1200" noProof="0" dirty="0" smtClean="0"/>
                        <a:t>Набуття в контексті мислення та процесів вирішення проблем</a:t>
                      </a:r>
                    </a:p>
                  </a:txBody>
                  <a:tcPr marL="76200" marR="76200" marT="38100" marB="381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4"/>
                  </a:ext>
                </a:extLst>
              </a:tr>
            </a:tbl>
          </a:graphicData>
        </a:graphic>
      </p:graphicFrame>
      <p:sp>
        <p:nvSpPr>
          <p:cNvPr id="2" name="Foliennummernplatzhalter 1">
            <a:extLst>
              <a:ext uri="{FF2B5EF4-FFF2-40B4-BE49-F238E27FC236}">
                <a16:creationId xmlns:a16="http://schemas.microsoft.com/office/drawing/2014/main" xmlns="" id="{C404AB68-160D-433F-A1BA-F7E290871923}"/>
              </a:ext>
            </a:extLst>
          </p:cNvPr>
          <p:cNvSpPr>
            <a:spLocks noGrp="1"/>
          </p:cNvSpPr>
          <p:nvPr>
            <p:ph type="sldNum" sz="quarter" idx="11"/>
          </p:nvPr>
        </p:nvSpPr>
        <p:spPr>
          <a:xfrm>
            <a:off x="949295" y="5456915"/>
            <a:ext cx="892150" cy="258085"/>
          </a:xfrm>
        </p:spPr>
        <p:txBody>
          <a:bodyPr/>
          <a:lstStyle/>
          <a:p>
            <a:r>
              <a:rPr lang="de-DE" altLang="de-DE" dirty="0"/>
              <a:t>Folie </a:t>
            </a:r>
            <a:fld id="{26349655-6493-4799-90A2-823C4D348B2A}" type="slidenum">
              <a:rPr lang="de-DE" altLang="de-DE" smtClean="0"/>
              <a:pPr/>
              <a:t>12</a:t>
            </a:fld>
            <a:endParaRPr lang="de-DE" altLang="de-DE" dirty="0"/>
          </a:p>
          <a:p>
            <a:pPr algn="r"/>
            <a:endParaRPr lang="de-DE" altLang="de-DE" dirty="0"/>
          </a:p>
        </p:txBody>
      </p:sp>
    </p:spTree>
    <p:extLst>
      <p:ext uri="{BB962C8B-B14F-4D97-AF65-F5344CB8AC3E}">
        <p14:creationId xmlns:p14="http://schemas.microsoft.com/office/powerpoint/2010/main" xmlns="" val="94657383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Rectangle 158"/>
          <p:cNvSpPr>
            <a:spLocks noChangeArrowheads="1"/>
          </p:cNvSpPr>
          <p:nvPr/>
        </p:nvSpPr>
        <p:spPr bwMode="auto">
          <a:xfrm>
            <a:off x="6552407" y="756708"/>
            <a:ext cx="1559718" cy="1440657"/>
          </a:xfrm>
          <a:prstGeom prst="rect">
            <a:avLst/>
          </a:prstGeom>
          <a:solidFill>
            <a:schemeClr val="bg1"/>
          </a:solidFill>
          <a:ln>
            <a:noFill/>
          </a:ln>
          <a:effectLst/>
          <a:extLs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sz="2000" b="1">
                <a:solidFill>
                  <a:schemeClr val="tx1"/>
                </a:solidFill>
                <a:latin typeface="Arial" panose="020B0604020202020204" pitchFamily="34" charset="0"/>
              </a:defRPr>
            </a:lvl1pPr>
            <a:lvl2pPr marL="742950" indent="-285750" eaLnBrk="0" hangingPunct="0">
              <a:defRPr sz="2000" b="1">
                <a:solidFill>
                  <a:schemeClr val="tx1"/>
                </a:solidFill>
                <a:latin typeface="Arial" panose="020B0604020202020204" pitchFamily="34" charset="0"/>
              </a:defRPr>
            </a:lvl2pPr>
            <a:lvl3pPr marL="1143000" indent="-228600" eaLnBrk="0" hangingPunct="0">
              <a:defRPr sz="2000" b="1">
                <a:solidFill>
                  <a:schemeClr val="tx1"/>
                </a:solidFill>
                <a:latin typeface="Arial" panose="020B0604020202020204" pitchFamily="34" charset="0"/>
              </a:defRPr>
            </a:lvl3pPr>
            <a:lvl4pPr marL="1600200" indent="-228600" eaLnBrk="0" hangingPunct="0">
              <a:defRPr sz="2000" b="1">
                <a:solidFill>
                  <a:schemeClr val="tx1"/>
                </a:solidFill>
                <a:latin typeface="Arial" panose="020B0604020202020204" pitchFamily="34" charset="0"/>
              </a:defRPr>
            </a:lvl4pPr>
            <a:lvl5pPr marL="2057400" indent="-228600" eaLnBrk="0" hangingPunct="0">
              <a:defRPr sz="2000" b="1">
                <a:solidFill>
                  <a:schemeClr val="tx1"/>
                </a:solidFill>
                <a:latin typeface="Arial" panose="020B0604020202020204" pitchFamily="34" charset="0"/>
              </a:defRPr>
            </a:lvl5pPr>
            <a:lvl6pPr marL="2514600" indent="-228600" eaLnBrk="0" fontAlgn="base" hangingPunct="0">
              <a:lnSpc>
                <a:spcPts val="2600"/>
              </a:lnSpc>
              <a:spcBef>
                <a:spcPts val="1000"/>
              </a:spcBef>
              <a:spcAft>
                <a:spcPct val="0"/>
              </a:spcAft>
              <a:buClr>
                <a:schemeClr val="bg2"/>
              </a:buClr>
              <a:defRPr sz="2000" b="1">
                <a:solidFill>
                  <a:schemeClr val="tx1"/>
                </a:solidFill>
                <a:latin typeface="Arial" panose="020B0604020202020204" pitchFamily="34" charset="0"/>
              </a:defRPr>
            </a:lvl6pPr>
            <a:lvl7pPr marL="2971800" indent="-228600" eaLnBrk="0" fontAlgn="base" hangingPunct="0">
              <a:lnSpc>
                <a:spcPts val="2600"/>
              </a:lnSpc>
              <a:spcBef>
                <a:spcPts val="1000"/>
              </a:spcBef>
              <a:spcAft>
                <a:spcPct val="0"/>
              </a:spcAft>
              <a:buClr>
                <a:schemeClr val="bg2"/>
              </a:buClr>
              <a:defRPr sz="2000" b="1">
                <a:solidFill>
                  <a:schemeClr val="tx1"/>
                </a:solidFill>
                <a:latin typeface="Arial" panose="020B0604020202020204" pitchFamily="34" charset="0"/>
              </a:defRPr>
            </a:lvl7pPr>
            <a:lvl8pPr marL="3429000" indent="-228600" eaLnBrk="0" fontAlgn="base" hangingPunct="0">
              <a:lnSpc>
                <a:spcPts val="2600"/>
              </a:lnSpc>
              <a:spcBef>
                <a:spcPts val="1000"/>
              </a:spcBef>
              <a:spcAft>
                <a:spcPct val="0"/>
              </a:spcAft>
              <a:buClr>
                <a:schemeClr val="bg2"/>
              </a:buClr>
              <a:defRPr sz="2000" b="1">
                <a:solidFill>
                  <a:schemeClr val="tx1"/>
                </a:solidFill>
                <a:latin typeface="Arial" panose="020B0604020202020204" pitchFamily="34" charset="0"/>
              </a:defRPr>
            </a:lvl8pPr>
            <a:lvl9pPr marL="3886200" indent="-228600" eaLnBrk="0" fontAlgn="base" hangingPunct="0">
              <a:lnSpc>
                <a:spcPts val="2600"/>
              </a:lnSpc>
              <a:spcBef>
                <a:spcPts val="1000"/>
              </a:spcBef>
              <a:spcAft>
                <a:spcPct val="0"/>
              </a:spcAft>
              <a:buClr>
                <a:schemeClr val="bg2"/>
              </a:buClr>
              <a:defRPr sz="2000" b="1">
                <a:solidFill>
                  <a:schemeClr val="tx1"/>
                </a:solidFill>
                <a:latin typeface="Arial" panose="020B0604020202020204" pitchFamily="34" charset="0"/>
              </a:defRPr>
            </a:lvl9pPr>
          </a:lstStyle>
          <a:p>
            <a:pPr eaLnBrk="1" hangingPunct="1"/>
            <a:endParaRPr lang="de-AT" altLang="de-DE" sz="1667"/>
          </a:p>
        </p:txBody>
      </p:sp>
      <p:sp>
        <p:nvSpPr>
          <p:cNvPr id="1551362" name="Rectangle 2"/>
          <p:cNvSpPr>
            <a:spLocks noGrp="1" noChangeArrowheads="1"/>
          </p:cNvSpPr>
          <p:nvPr>
            <p:ph type="title"/>
          </p:nvPr>
        </p:nvSpPr>
        <p:spPr>
          <a:xfrm>
            <a:off x="2167456" y="78713"/>
            <a:ext cx="4796896" cy="599282"/>
          </a:xfrm>
        </p:spPr>
        <p:txBody>
          <a:bodyPr>
            <a:normAutofit fontScale="90000"/>
          </a:bodyPr>
          <a:lstStyle/>
          <a:p>
            <a:pPr algn="ctr">
              <a:defRPr/>
            </a:pPr>
            <a:r>
              <a:rPr lang="de-DE" dirty="0"/>
              <a:t>Die kognitive </a:t>
            </a:r>
            <a:r>
              <a:rPr lang="de-DE" dirty="0" smtClean="0"/>
              <a:t>Dimension</a:t>
            </a:r>
            <a:r>
              <a:rPr lang="uk-UA" dirty="0"/>
              <a:t/>
            </a:r>
            <a:br>
              <a:rPr lang="uk-UA" dirty="0"/>
            </a:br>
            <a:r>
              <a:rPr lang="uk-UA" dirty="0"/>
              <a:t>Когнітивний вимір</a:t>
            </a:r>
            <a:endParaRPr lang="de-DE" dirty="0"/>
          </a:p>
        </p:txBody>
      </p:sp>
      <p:graphicFrame>
        <p:nvGraphicFramePr>
          <p:cNvPr id="1551521" name="Group 161"/>
          <p:cNvGraphicFramePr>
            <a:graphicFrameLocks noGrp="1"/>
          </p:cNvGraphicFramePr>
          <p:nvPr>
            <p:ph idx="1"/>
            <p:extLst>
              <p:ext uri="{D42A27DB-BD31-4B8C-83A1-F6EECF244321}">
                <p14:modId xmlns:p14="http://schemas.microsoft.com/office/powerpoint/2010/main" xmlns="" val="2693794694"/>
              </p:ext>
            </p:extLst>
          </p:nvPr>
        </p:nvGraphicFramePr>
        <p:xfrm>
          <a:off x="0" y="969698"/>
          <a:ext cx="9144000" cy="4741989"/>
        </p:xfrm>
        <a:graphic>
          <a:graphicData uri="http://schemas.openxmlformats.org/drawingml/2006/table">
            <a:tbl>
              <a:tblPr/>
              <a:tblGrid>
                <a:gridCol w="3431969">
                  <a:extLst>
                    <a:ext uri="{9D8B030D-6E8A-4147-A177-3AD203B41FA5}">
                      <a16:colId xmlns:a16="http://schemas.microsoft.com/office/drawing/2014/main" xmlns="" val="20000"/>
                    </a:ext>
                  </a:extLst>
                </a:gridCol>
                <a:gridCol w="2683823">
                  <a:extLst>
                    <a:ext uri="{9D8B030D-6E8A-4147-A177-3AD203B41FA5}">
                      <a16:colId xmlns:a16="http://schemas.microsoft.com/office/drawing/2014/main" xmlns="" val="20001"/>
                    </a:ext>
                  </a:extLst>
                </a:gridCol>
                <a:gridCol w="3028208">
                  <a:extLst>
                    <a:ext uri="{9D8B030D-6E8A-4147-A177-3AD203B41FA5}">
                      <a16:colId xmlns:a16="http://schemas.microsoft.com/office/drawing/2014/main" xmlns="" val="20002"/>
                    </a:ext>
                  </a:extLst>
                </a:gridCol>
              </a:tblGrid>
              <a:tr h="513950">
                <a:tc gridSpan="3">
                  <a:txBody>
                    <a:bodyPr/>
                    <a:lstStyle/>
                    <a:p>
                      <a:pPr marL="0" marR="0" lvl="0" indent="0" algn="l" defTabSz="914400" rtl="0" eaLnBrk="1" fontAlgn="base" latinLnBrk="0" hangingPunct="1">
                        <a:lnSpc>
                          <a:spcPct val="90000"/>
                        </a:lnSpc>
                        <a:spcBef>
                          <a:spcPts val="0"/>
                        </a:spcBef>
                        <a:spcAft>
                          <a:spcPct val="0"/>
                        </a:spcAft>
                        <a:buClr>
                          <a:schemeClr val="bg2"/>
                        </a:buClr>
                        <a:buSzTx/>
                        <a:buFontTx/>
                        <a:buNone/>
                        <a:tabLst/>
                      </a:pPr>
                      <a:r>
                        <a:rPr kumimoji="0" lang="de-AT" sz="1400" b="0" i="0" u="none" strike="noStrike" cap="none" normalizeH="0" baseline="0" dirty="0">
                          <a:ln>
                            <a:noFill/>
                          </a:ln>
                          <a:solidFill>
                            <a:srgbClr val="000066"/>
                          </a:solidFill>
                          <a:effectLst/>
                          <a:latin typeface="Arial" charset="0"/>
                        </a:rPr>
                        <a:t>Deklaratives  </a:t>
                      </a:r>
                      <a:r>
                        <a:rPr kumimoji="0" lang="de-AT" sz="1400" b="0" i="0" u="none" strike="noStrike" cap="none" normalizeH="0" baseline="0" dirty="0" smtClean="0">
                          <a:ln>
                            <a:noFill/>
                          </a:ln>
                          <a:solidFill>
                            <a:srgbClr val="000066"/>
                          </a:solidFill>
                          <a:effectLst/>
                          <a:latin typeface="Arial" charset="0"/>
                        </a:rPr>
                        <a:t>Wissen                                                                          </a:t>
                      </a:r>
                      <a:r>
                        <a:rPr kumimoji="0" lang="uk-UA" sz="1400" b="0" i="0" u="none" strike="noStrike" cap="none" normalizeH="0" baseline="0" dirty="0" smtClean="0">
                          <a:ln>
                            <a:noFill/>
                          </a:ln>
                          <a:solidFill>
                            <a:srgbClr val="000066"/>
                          </a:solidFill>
                          <a:effectLst/>
                          <a:latin typeface="Arial" charset="0"/>
                        </a:rPr>
                        <a:t>                            </a:t>
                      </a:r>
                      <a:r>
                        <a:rPr kumimoji="0" lang="de-AT" sz="1400" b="0" i="0" u="none" strike="noStrike" cap="none" normalizeH="0" baseline="0" dirty="0" smtClean="0">
                          <a:ln>
                            <a:noFill/>
                          </a:ln>
                          <a:solidFill>
                            <a:srgbClr val="000066"/>
                          </a:solidFill>
                          <a:effectLst/>
                          <a:latin typeface="Arial" charset="0"/>
                        </a:rPr>
                        <a:t>Prozedurales Wissen </a:t>
                      </a:r>
                      <a:endParaRPr kumimoji="0" lang="uk-UA" sz="1400" b="0" i="0" u="none" strike="noStrike" cap="none" normalizeH="0" baseline="0" dirty="0" smtClean="0">
                        <a:ln>
                          <a:noFill/>
                        </a:ln>
                        <a:solidFill>
                          <a:srgbClr val="000066"/>
                        </a:solidFill>
                        <a:effectLst/>
                        <a:latin typeface="Arial" charset="0"/>
                      </a:endParaRPr>
                    </a:p>
                    <a:p>
                      <a:pPr marL="0" marR="0" lvl="0" indent="0" algn="l" defTabSz="914400" rtl="0" eaLnBrk="1" fontAlgn="base" latinLnBrk="0" hangingPunct="1">
                        <a:lnSpc>
                          <a:spcPct val="90000"/>
                        </a:lnSpc>
                        <a:spcBef>
                          <a:spcPts val="0"/>
                        </a:spcBef>
                        <a:spcAft>
                          <a:spcPct val="0"/>
                        </a:spcAft>
                        <a:buClr>
                          <a:schemeClr val="bg2"/>
                        </a:buClr>
                        <a:buSzTx/>
                        <a:buFontTx/>
                        <a:buNone/>
                        <a:tabLst/>
                      </a:pPr>
                      <a:r>
                        <a:rPr kumimoji="0" lang="uk-UA" sz="1400" b="0" i="0" u="none" strike="noStrike" cap="none" normalizeH="0" baseline="0" dirty="0" smtClean="0">
                          <a:ln>
                            <a:noFill/>
                          </a:ln>
                          <a:solidFill>
                            <a:schemeClr val="tx1"/>
                          </a:solidFill>
                          <a:effectLst/>
                          <a:latin typeface="Arial" charset="0"/>
                        </a:rPr>
                        <a:t>Декларативні знання                                                                                                     Процесуальні знання</a:t>
                      </a:r>
                      <a:endParaRPr kumimoji="0" lang="de-AT" sz="1400" b="0" i="0" u="none" strike="noStrike" cap="none" normalizeH="0" baseline="0" dirty="0">
                        <a:ln>
                          <a:noFill/>
                        </a:ln>
                        <a:solidFill>
                          <a:schemeClr val="tx1"/>
                        </a:solidFill>
                        <a:effectLst/>
                        <a:latin typeface="Arial" charset="0"/>
                      </a:endParaRPr>
                    </a:p>
                  </a:txBody>
                  <a:tcPr marL="76200" marR="76200" marT="38100" marB="3810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hMerge="1">
                  <a:txBody>
                    <a:bodyPr/>
                    <a:lstStyle/>
                    <a:p>
                      <a:endParaRPr lang="de-AT"/>
                    </a:p>
                  </a:txBody>
                  <a:tcPr/>
                </a:tc>
                <a:tc hMerge="1">
                  <a:txBody>
                    <a:bodyPr/>
                    <a:lstStyle/>
                    <a:p>
                      <a:endParaRPr lang="de-AT"/>
                    </a:p>
                  </a:txBody>
                  <a:tcPr/>
                </a:tc>
                <a:extLst>
                  <a:ext uri="{0D108BD9-81ED-4DB2-BD59-A6C34878D82A}">
                    <a16:rowId xmlns:a16="http://schemas.microsoft.com/office/drawing/2014/main" xmlns="" val="10000"/>
                  </a:ext>
                </a:extLst>
              </a:tr>
              <a:tr h="837645">
                <a:tc>
                  <a:txBody>
                    <a:bodyPr/>
                    <a:lstStyle/>
                    <a:p>
                      <a:pPr marL="0" marR="0" lvl="0" indent="0" algn="ctr" defTabSz="914400" rtl="0" eaLnBrk="1" fontAlgn="base" latinLnBrk="0" hangingPunct="1">
                        <a:lnSpc>
                          <a:spcPct val="90000"/>
                        </a:lnSpc>
                        <a:spcBef>
                          <a:spcPts val="0"/>
                        </a:spcBef>
                        <a:spcAft>
                          <a:spcPct val="0"/>
                        </a:spcAft>
                        <a:buClr>
                          <a:schemeClr val="bg2"/>
                        </a:buClr>
                        <a:buSzTx/>
                        <a:buFontTx/>
                        <a:buNone/>
                        <a:tabLst/>
                      </a:pPr>
                      <a:r>
                        <a:rPr kumimoji="0" lang="de-AT" sz="1400" b="1" i="0" u="none" strike="noStrike" cap="none" normalizeH="0" baseline="0" dirty="0">
                          <a:ln>
                            <a:noFill/>
                          </a:ln>
                          <a:solidFill>
                            <a:srgbClr val="000066"/>
                          </a:solidFill>
                          <a:effectLst/>
                          <a:latin typeface="Arial" charset="0"/>
                        </a:rPr>
                        <a:t>„</a:t>
                      </a:r>
                      <a:r>
                        <a:rPr kumimoji="0" lang="de-AT" sz="1200" b="1" i="0" u="none" strike="noStrike" cap="none" normalizeH="0" baseline="0" dirty="0">
                          <a:ln>
                            <a:noFill/>
                          </a:ln>
                          <a:solidFill>
                            <a:srgbClr val="000066"/>
                          </a:solidFill>
                          <a:effectLst/>
                          <a:latin typeface="Arial" charset="0"/>
                        </a:rPr>
                        <a:t>Interpretativ</a:t>
                      </a:r>
                      <a:r>
                        <a:rPr kumimoji="0" lang="de-AT" sz="1400" b="1" i="0" u="none" strike="noStrike" cap="none" normalizeH="0" baseline="0" dirty="0">
                          <a:ln>
                            <a:noFill/>
                          </a:ln>
                          <a:solidFill>
                            <a:srgbClr val="000066"/>
                          </a:solidFill>
                          <a:effectLst/>
                          <a:latin typeface="Arial" charset="0"/>
                        </a:rPr>
                        <a:t>“</a:t>
                      </a:r>
                    </a:p>
                    <a:p>
                      <a:pPr marL="0" marR="0" lvl="0" indent="0" algn="l" defTabSz="914400" rtl="0" eaLnBrk="1" fontAlgn="base" latinLnBrk="0" hangingPunct="1">
                        <a:lnSpc>
                          <a:spcPct val="90000"/>
                        </a:lnSpc>
                        <a:spcBef>
                          <a:spcPts val="0"/>
                        </a:spcBef>
                        <a:spcAft>
                          <a:spcPct val="0"/>
                        </a:spcAft>
                        <a:buClr>
                          <a:schemeClr val="bg2"/>
                        </a:buClr>
                        <a:buSzTx/>
                        <a:buFontTx/>
                        <a:buNone/>
                        <a:tabLst/>
                      </a:pPr>
                      <a:r>
                        <a:rPr kumimoji="0" lang="de-AT" sz="1100" b="1" i="0" u="none" strike="noStrike" cap="none" normalizeH="0" baseline="0" dirty="0">
                          <a:ln>
                            <a:noFill/>
                          </a:ln>
                          <a:solidFill>
                            <a:srgbClr val="000066"/>
                          </a:solidFill>
                          <a:effectLst/>
                          <a:latin typeface="Arial" charset="0"/>
                        </a:rPr>
                        <a:t>Schrittweise Anwendung allgemeiner </a:t>
                      </a:r>
                      <a:r>
                        <a:rPr kumimoji="0" lang="de-AT" sz="1100" b="1" i="0" u="none" strike="noStrike" cap="none" normalizeH="0" baseline="0" dirty="0" smtClean="0">
                          <a:ln>
                            <a:noFill/>
                          </a:ln>
                          <a:solidFill>
                            <a:srgbClr val="000066"/>
                          </a:solidFill>
                          <a:effectLst/>
                          <a:latin typeface="Arial" charset="0"/>
                        </a:rPr>
                        <a:t>Strategien</a:t>
                      </a:r>
                      <a:endParaRPr kumimoji="0" lang="uk-UA" sz="1100" b="1" i="0" u="none" strike="noStrike" cap="none" normalizeH="0" baseline="0" dirty="0" smtClean="0">
                        <a:ln>
                          <a:noFill/>
                        </a:ln>
                        <a:solidFill>
                          <a:srgbClr val="000066"/>
                        </a:solidFill>
                        <a:effectLst/>
                        <a:latin typeface="Arial" charset="0"/>
                      </a:endParaRPr>
                    </a:p>
                    <a:p>
                      <a:pPr marL="0" marR="0" lvl="0" indent="0" algn="ctr" defTabSz="914400" rtl="0" eaLnBrk="1" fontAlgn="base" latinLnBrk="0" hangingPunct="1">
                        <a:lnSpc>
                          <a:spcPct val="90000"/>
                        </a:lnSpc>
                        <a:spcBef>
                          <a:spcPts val="0"/>
                        </a:spcBef>
                        <a:spcAft>
                          <a:spcPct val="0"/>
                        </a:spcAft>
                        <a:buClr>
                          <a:schemeClr val="bg2"/>
                        </a:buClr>
                        <a:buSzTx/>
                        <a:buFontTx/>
                        <a:buNone/>
                        <a:tabLst/>
                      </a:pPr>
                      <a:r>
                        <a:rPr kumimoji="0" lang="uk-UA" sz="1100" b="1" i="0" u="none" strike="noStrike" cap="none" normalizeH="0" baseline="0" noProof="0" dirty="0" smtClean="0">
                          <a:ln>
                            <a:noFill/>
                          </a:ln>
                          <a:solidFill>
                            <a:schemeClr val="accent1">
                              <a:lumMod val="50000"/>
                            </a:schemeClr>
                          </a:solidFill>
                          <a:effectLst/>
                          <a:latin typeface="Arial" charset="0"/>
                        </a:rPr>
                        <a:t>«</a:t>
                      </a:r>
                      <a:r>
                        <a:rPr kumimoji="0" lang="uk-UA" sz="1100" b="1" i="0" u="none" strike="noStrike" cap="none" normalizeH="0" baseline="0" noProof="0" dirty="0" smtClean="0">
                          <a:ln>
                            <a:noFill/>
                          </a:ln>
                          <a:solidFill>
                            <a:schemeClr val="tx1"/>
                          </a:solidFill>
                          <a:effectLst/>
                          <a:latin typeface="Arial" charset="0"/>
                        </a:rPr>
                        <a:t>Інтерпретація»</a:t>
                      </a:r>
                    </a:p>
                    <a:p>
                      <a:pPr marL="0" marR="0" lvl="0" indent="0" algn="l" defTabSz="914400" rtl="0" eaLnBrk="1" fontAlgn="base" latinLnBrk="0" hangingPunct="1">
                        <a:lnSpc>
                          <a:spcPct val="90000"/>
                        </a:lnSpc>
                        <a:spcBef>
                          <a:spcPts val="0"/>
                        </a:spcBef>
                        <a:spcAft>
                          <a:spcPct val="0"/>
                        </a:spcAft>
                        <a:buClr>
                          <a:schemeClr val="bg2"/>
                        </a:buClr>
                        <a:buSzTx/>
                        <a:buFontTx/>
                        <a:buNone/>
                        <a:tabLst/>
                      </a:pPr>
                      <a:r>
                        <a:rPr kumimoji="0" lang="uk-UA" sz="1100" b="1" i="0" u="none" strike="noStrike" cap="none" normalizeH="0" baseline="0" noProof="0" dirty="0" smtClean="0">
                          <a:ln>
                            <a:noFill/>
                          </a:ln>
                          <a:solidFill>
                            <a:schemeClr val="tx1"/>
                          </a:solidFill>
                          <a:effectLst/>
                          <a:latin typeface="Arial" charset="0"/>
                        </a:rPr>
                        <a:t>Поступове застосування загальних стратегій</a:t>
                      </a:r>
                      <a:endParaRPr kumimoji="0" lang="uk-UA" sz="1100" b="1" i="0" u="none" strike="noStrike" cap="none" normalizeH="0" baseline="0" noProof="0" dirty="0">
                        <a:ln>
                          <a:noFill/>
                        </a:ln>
                        <a:solidFill>
                          <a:schemeClr val="tx1"/>
                        </a:solidFill>
                        <a:effectLst/>
                        <a:latin typeface="Arial" charset="0"/>
                      </a:endParaRPr>
                    </a:p>
                  </a:txBody>
                  <a:tcPr marL="76200" marR="76200" marT="38100" marB="381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ts val="0"/>
                        </a:spcBef>
                        <a:spcAft>
                          <a:spcPct val="0"/>
                        </a:spcAft>
                        <a:buClr>
                          <a:schemeClr val="bg2"/>
                        </a:buClr>
                        <a:buSzTx/>
                        <a:buFontTx/>
                        <a:buNone/>
                        <a:tabLst/>
                      </a:pPr>
                      <a:r>
                        <a:rPr kumimoji="0" lang="de-AT" sz="1400" b="1" i="0" u="none" strike="noStrike" cap="none" normalizeH="0" baseline="0" dirty="0" smtClean="0">
                          <a:ln>
                            <a:noFill/>
                          </a:ln>
                          <a:solidFill>
                            <a:srgbClr val="000066"/>
                          </a:solidFill>
                          <a:effectLst/>
                          <a:latin typeface="Arial" charset="0"/>
                        </a:rPr>
                        <a:t>Wissens</a:t>
                      </a:r>
                      <a:r>
                        <a:rPr kumimoji="0" lang="de-AT" sz="1400" b="1" i="1" u="none" strike="noStrike" cap="none" normalizeH="0" baseline="0" dirty="0" smtClean="0">
                          <a:ln>
                            <a:noFill/>
                          </a:ln>
                          <a:solidFill>
                            <a:srgbClr val="000066"/>
                          </a:solidFill>
                          <a:effectLst/>
                          <a:latin typeface="Arial" charset="0"/>
                        </a:rPr>
                        <a:t>anwendung</a:t>
                      </a:r>
                      <a:endParaRPr kumimoji="0" lang="uk-UA" sz="1400" b="1" i="1" u="none" strike="noStrike" cap="none" normalizeH="0" baseline="0" dirty="0" smtClean="0">
                        <a:ln>
                          <a:noFill/>
                        </a:ln>
                        <a:solidFill>
                          <a:srgbClr val="000066"/>
                        </a:solidFill>
                        <a:effectLst/>
                        <a:latin typeface="Arial" charset="0"/>
                      </a:endParaRPr>
                    </a:p>
                    <a:p>
                      <a:pPr marL="0" marR="0" lvl="0" indent="0" algn="ctr" defTabSz="914400" rtl="0" eaLnBrk="1" fontAlgn="base" latinLnBrk="0" hangingPunct="1">
                        <a:lnSpc>
                          <a:spcPct val="90000"/>
                        </a:lnSpc>
                        <a:spcBef>
                          <a:spcPts val="0"/>
                        </a:spcBef>
                        <a:spcAft>
                          <a:spcPct val="0"/>
                        </a:spcAft>
                        <a:buClr>
                          <a:schemeClr val="bg2"/>
                        </a:buClr>
                        <a:buSzTx/>
                        <a:buFontTx/>
                        <a:buNone/>
                        <a:tabLst/>
                      </a:pPr>
                      <a:r>
                        <a:rPr kumimoji="0" lang="uk-UA" sz="1400" b="1" i="1" u="none" strike="noStrike" cap="none" normalizeH="0" baseline="0" dirty="0" smtClean="0">
                          <a:ln>
                            <a:noFill/>
                          </a:ln>
                          <a:solidFill>
                            <a:schemeClr val="tx1"/>
                          </a:solidFill>
                          <a:effectLst/>
                          <a:latin typeface="Arial" charset="0"/>
                        </a:rPr>
                        <a:t>Застосування знань</a:t>
                      </a:r>
                      <a:endParaRPr kumimoji="0" lang="de-AT" sz="1400" b="1" i="1" u="none" strike="noStrike" cap="none" normalizeH="0" baseline="0" dirty="0">
                        <a:ln>
                          <a:noFill/>
                        </a:ln>
                        <a:solidFill>
                          <a:schemeClr val="tx1"/>
                        </a:solidFill>
                        <a:effectLst/>
                        <a:latin typeface="Arial" charset="0"/>
                      </a:endParaRPr>
                    </a:p>
                  </a:txBody>
                  <a:tcPr marL="76200" marR="76200" marT="38100" marB="381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914400" rtl="0" eaLnBrk="1" fontAlgn="base" latinLnBrk="0" hangingPunct="1">
                        <a:lnSpc>
                          <a:spcPct val="90000"/>
                        </a:lnSpc>
                        <a:spcBef>
                          <a:spcPts val="0"/>
                        </a:spcBef>
                        <a:spcAft>
                          <a:spcPct val="0"/>
                        </a:spcAft>
                        <a:buClr>
                          <a:schemeClr val="bg2"/>
                        </a:buClr>
                        <a:buSzTx/>
                        <a:buFontTx/>
                        <a:buNone/>
                        <a:tabLst/>
                      </a:pPr>
                      <a:r>
                        <a:rPr kumimoji="0" lang="de-AT" sz="1400" b="0" i="0" u="none" strike="noStrike" cap="none" normalizeH="0" baseline="0" dirty="0">
                          <a:ln>
                            <a:noFill/>
                          </a:ln>
                          <a:solidFill>
                            <a:srgbClr val="000066"/>
                          </a:solidFill>
                          <a:effectLst/>
                          <a:latin typeface="Arial" charset="0"/>
                        </a:rPr>
                        <a:t>„</a:t>
                      </a:r>
                      <a:r>
                        <a:rPr kumimoji="0" lang="de-AT" sz="1200" b="1" i="0" u="none" strike="noStrike" cap="none" normalizeH="0" baseline="0" dirty="0">
                          <a:ln>
                            <a:noFill/>
                          </a:ln>
                          <a:solidFill>
                            <a:srgbClr val="000066"/>
                          </a:solidFill>
                          <a:effectLst/>
                          <a:latin typeface="Arial" charset="0"/>
                        </a:rPr>
                        <a:t>Direkt</a:t>
                      </a:r>
                      <a:r>
                        <a:rPr kumimoji="0" lang="de-AT" sz="1400" b="0" i="0" u="none" strike="noStrike" cap="none" normalizeH="0" baseline="0" dirty="0">
                          <a:ln>
                            <a:noFill/>
                          </a:ln>
                          <a:solidFill>
                            <a:srgbClr val="000066"/>
                          </a:solidFill>
                          <a:effectLst/>
                          <a:latin typeface="Arial" charset="0"/>
                        </a:rPr>
                        <a:t>“</a:t>
                      </a:r>
                    </a:p>
                    <a:p>
                      <a:pPr marL="0" marR="0" lvl="0" indent="0" algn="l" defTabSz="914400" rtl="0" eaLnBrk="1" fontAlgn="base" latinLnBrk="0" hangingPunct="1">
                        <a:lnSpc>
                          <a:spcPct val="90000"/>
                        </a:lnSpc>
                        <a:spcBef>
                          <a:spcPts val="0"/>
                        </a:spcBef>
                        <a:spcAft>
                          <a:spcPct val="0"/>
                        </a:spcAft>
                        <a:buClr>
                          <a:schemeClr val="bg2"/>
                        </a:buClr>
                        <a:buSzTx/>
                        <a:buFontTx/>
                        <a:buNone/>
                        <a:tabLst/>
                      </a:pPr>
                      <a:r>
                        <a:rPr kumimoji="0" lang="de-AT" sz="1100" b="1" i="0" u="none" strike="noStrike" cap="none" normalizeH="0" baseline="0" dirty="0" smtClean="0">
                          <a:ln>
                            <a:noFill/>
                          </a:ln>
                          <a:solidFill>
                            <a:srgbClr val="000066"/>
                          </a:solidFill>
                          <a:effectLst/>
                          <a:latin typeface="Arial" charset="0"/>
                        </a:rPr>
                        <a:t>Operationen können </a:t>
                      </a:r>
                      <a:r>
                        <a:rPr kumimoji="0" lang="de-AT" sz="1100" b="1" i="0" u="none" strike="noStrike" cap="none" normalizeH="0" baseline="0" dirty="0" err="1" smtClean="0">
                          <a:ln>
                            <a:noFill/>
                          </a:ln>
                          <a:solidFill>
                            <a:srgbClr val="000066"/>
                          </a:solidFill>
                          <a:effectLst/>
                          <a:latin typeface="Arial" charset="0"/>
                        </a:rPr>
                        <a:t>un</a:t>
                      </a:r>
                      <a:r>
                        <a:rPr kumimoji="0" lang="de-AT" sz="1100" b="1" i="0" u="none" strike="noStrike" cap="none" normalizeH="0" baseline="0" dirty="0" smtClean="0">
                          <a:ln>
                            <a:noFill/>
                          </a:ln>
                          <a:solidFill>
                            <a:srgbClr val="000066"/>
                          </a:solidFill>
                          <a:effectLst/>
                          <a:latin typeface="Arial" charset="0"/>
                        </a:rPr>
                        <a:t>-mittelbar ausgeführt werden</a:t>
                      </a:r>
                      <a:endParaRPr kumimoji="0" lang="uk-UA" sz="1100" b="1" i="0" u="none" strike="noStrike" cap="none" normalizeH="0" baseline="0" dirty="0" smtClean="0">
                        <a:ln>
                          <a:noFill/>
                        </a:ln>
                        <a:solidFill>
                          <a:srgbClr val="000066"/>
                        </a:solidFill>
                        <a:effectLst/>
                        <a:latin typeface="Arial" charset="0"/>
                      </a:endParaRPr>
                    </a:p>
                    <a:p>
                      <a:pPr marL="0" marR="0" lvl="0" indent="0" algn="ctr" defTabSz="914400" rtl="0" eaLnBrk="1" fontAlgn="base" latinLnBrk="0" hangingPunct="1">
                        <a:lnSpc>
                          <a:spcPct val="90000"/>
                        </a:lnSpc>
                        <a:spcBef>
                          <a:spcPts val="0"/>
                        </a:spcBef>
                        <a:spcAft>
                          <a:spcPct val="0"/>
                        </a:spcAft>
                        <a:buClr>
                          <a:schemeClr val="bg2"/>
                        </a:buClr>
                        <a:buSzTx/>
                        <a:buFontTx/>
                        <a:buNone/>
                        <a:tabLst/>
                      </a:pPr>
                      <a:r>
                        <a:rPr kumimoji="0" lang="ru-RU" sz="1100" b="1" i="0" u="none" strike="noStrike" cap="none" normalizeH="0" baseline="0" dirty="0" smtClean="0">
                          <a:ln>
                            <a:noFill/>
                          </a:ln>
                          <a:solidFill>
                            <a:schemeClr val="tx1"/>
                          </a:solidFill>
                          <a:effectLst/>
                          <a:latin typeface="Arial" charset="0"/>
                        </a:rPr>
                        <a:t>«Прямо»</a:t>
                      </a:r>
                    </a:p>
                    <a:p>
                      <a:pPr marL="0" marR="0" lvl="0" indent="0" algn="l" defTabSz="914400" rtl="0" eaLnBrk="1" fontAlgn="base" latinLnBrk="0" hangingPunct="1">
                        <a:lnSpc>
                          <a:spcPct val="90000"/>
                        </a:lnSpc>
                        <a:spcBef>
                          <a:spcPts val="0"/>
                        </a:spcBef>
                        <a:spcAft>
                          <a:spcPct val="0"/>
                        </a:spcAft>
                        <a:buClr>
                          <a:schemeClr val="bg2"/>
                        </a:buClr>
                        <a:buSzTx/>
                        <a:buFontTx/>
                        <a:buNone/>
                        <a:tabLst/>
                      </a:pPr>
                      <a:r>
                        <a:rPr kumimoji="0" lang="uk-UA" sz="1100" b="1" i="0" u="none" strike="noStrike" cap="none" normalizeH="0" baseline="0" noProof="0" dirty="0" smtClean="0">
                          <a:ln>
                            <a:noFill/>
                          </a:ln>
                          <a:solidFill>
                            <a:schemeClr val="tx1"/>
                          </a:solidFill>
                          <a:effectLst/>
                          <a:latin typeface="Arial" charset="0"/>
                        </a:rPr>
                        <a:t>Операції можна виконати негайно</a:t>
                      </a:r>
                      <a:endParaRPr kumimoji="0" lang="uk-UA" sz="1100" b="1" i="0" u="none" strike="noStrike" cap="none" normalizeH="0" baseline="0" noProof="0" dirty="0">
                        <a:ln>
                          <a:noFill/>
                        </a:ln>
                        <a:solidFill>
                          <a:schemeClr val="tx1"/>
                        </a:solidFill>
                        <a:effectLst/>
                        <a:latin typeface="Arial" charset="0"/>
                      </a:endParaRPr>
                    </a:p>
                  </a:txBody>
                  <a:tcPr marL="76200" marR="76200" marT="38100" marB="381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671567">
                <a:tc>
                  <a:txBody>
                    <a:bodyPr/>
                    <a:lstStyle/>
                    <a:p>
                      <a:pPr marL="0" marR="0" lvl="0" indent="0" algn="l" defTabSz="914400" rtl="0" eaLnBrk="1" fontAlgn="base" latinLnBrk="0" hangingPunct="1">
                        <a:lnSpc>
                          <a:spcPct val="90000"/>
                        </a:lnSpc>
                        <a:spcBef>
                          <a:spcPts val="0"/>
                        </a:spcBef>
                        <a:spcAft>
                          <a:spcPct val="0"/>
                        </a:spcAft>
                        <a:buClr>
                          <a:schemeClr val="bg2"/>
                        </a:buClr>
                        <a:buSzTx/>
                        <a:buFontTx/>
                        <a:buNone/>
                        <a:tabLst/>
                      </a:pPr>
                      <a:r>
                        <a:rPr kumimoji="0" lang="de-AT" sz="1400" b="1" i="0" u="none" strike="noStrike" cap="none" normalizeH="0" baseline="0" dirty="0" smtClean="0">
                          <a:ln>
                            <a:noFill/>
                          </a:ln>
                          <a:solidFill>
                            <a:srgbClr val="000066"/>
                          </a:solidFill>
                          <a:effectLst/>
                          <a:latin typeface="Arial" charset="0"/>
                        </a:rPr>
                        <a:t>Langsam</a:t>
                      </a:r>
                      <a:r>
                        <a:rPr kumimoji="0" lang="uk-UA" sz="1400" b="1" i="0" u="none" strike="noStrike" cap="none" normalizeH="0" baseline="0" dirty="0" smtClean="0">
                          <a:ln>
                            <a:noFill/>
                          </a:ln>
                          <a:solidFill>
                            <a:srgbClr val="000066"/>
                          </a:solidFill>
                          <a:effectLst/>
                          <a:latin typeface="Arial" charset="0"/>
                        </a:rPr>
                        <a:t>              </a:t>
                      </a:r>
                    </a:p>
                    <a:p>
                      <a:pPr marL="0" marR="0" lvl="0" indent="0" algn="l" defTabSz="914400" rtl="0" eaLnBrk="1" fontAlgn="base" latinLnBrk="0" hangingPunct="1">
                        <a:lnSpc>
                          <a:spcPct val="90000"/>
                        </a:lnSpc>
                        <a:spcBef>
                          <a:spcPts val="0"/>
                        </a:spcBef>
                        <a:spcAft>
                          <a:spcPct val="0"/>
                        </a:spcAft>
                        <a:buClr>
                          <a:schemeClr val="bg2"/>
                        </a:buClr>
                        <a:buSzTx/>
                        <a:buFontTx/>
                        <a:buNone/>
                        <a:tabLst/>
                      </a:pPr>
                      <a:r>
                        <a:rPr kumimoji="0" lang="uk-UA" sz="1400" b="1" i="0" u="none" strike="noStrike" cap="none" normalizeH="0" baseline="0" dirty="0" smtClean="0">
                          <a:ln>
                            <a:noFill/>
                          </a:ln>
                          <a:solidFill>
                            <a:schemeClr val="tx1"/>
                          </a:solidFill>
                          <a:effectLst/>
                          <a:latin typeface="Arial" charset="0"/>
                        </a:rPr>
                        <a:t>Повільно</a:t>
                      </a:r>
                      <a:endParaRPr kumimoji="0" lang="de-AT" sz="1400" b="1" i="0" u="none" strike="noStrike" cap="none" normalizeH="0" baseline="0" dirty="0">
                        <a:ln>
                          <a:noFill/>
                        </a:ln>
                        <a:solidFill>
                          <a:schemeClr val="tx1"/>
                        </a:solidFill>
                        <a:effectLst/>
                        <a:latin typeface="Arial" charset="0"/>
                      </a:endParaRPr>
                    </a:p>
                  </a:txBody>
                  <a:tcPr marL="76200" marR="76200" marT="38100" marB="381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ts val="0"/>
                        </a:spcBef>
                        <a:spcAft>
                          <a:spcPct val="0"/>
                        </a:spcAft>
                        <a:buClr>
                          <a:schemeClr val="bg2"/>
                        </a:buClr>
                        <a:buSzTx/>
                        <a:buFontTx/>
                        <a:buNone/>
                        <a:tabLst/>
                      </a:pPr>
                      <a:r>
                        <a:rPr kumimoji="0" lang="de-AT" sz="1400" b="1" i="0" u="none" strike="noStrike" cap="none" normalizeH="0" baseline="0" dirty="0" smtClean="0">
                          <a:ln>
                            <a:noFill/>
                          </a:ln>
                          <a:solidFill>
                            <a:srgbClr val="000066"/>
                          </a:solidFill>
                          <a:effectLst/>
                          <a:latin typeface="Arial" charset="0"/>
                        </a:rPr>
                        <a:t>Anwendungs-</a:t>
                      </a:r>
                      <a:r>
                        <a:rPr kumimoji="0" lang="de-AT" sz="1400" b="1" i="1" u="none" strike="noStrike" cap="none" normalizeH="0" baseline="0" dirty="0" smtClean="0">
                          <a:ln>
                            <a:noFill/>
                          </a:ln>
                          <a:solidFill>
                            <a:srgbClr val="000066"/>
                          </a:solidFill>
                          <a:effectLst/>
                          <a:latin typeface="Arial" charset="0"/>
                        </a:rPr>
                        <a:t>geschwindigkeit</a:t>
                      </a:r>
                      <a:endParaRPr kumimoji="0" lang="uk-UA" sz="1400" b="1" i="1" u="none" strike="noStrike" cap="none" normalizeH="0" baseline="0" dirty="0" smtClean="0">
                        <a:ln>
                          <a:noFill/>
                        </a:ln>
                        <a:solidFill>
                          <a:srgbClr val="000066"/>
                        </a:solidFill>
                        <a:effectLst/>
                        <a:latin typeface="Arial" charset="0"/>
                      </a:endParaRPr>
                    </a:p>
                    <a:p>
                      <a:pPr marL="0" marR="0" lvl="0" indent="0" algn="ctr" defTabSz="914400" rtl="0" eaLnBrk="1" fontAlgn="base" latinLnBrk="0" hangingPunct="1">
                        <a:lnSpc>
                          <a:spcPct val="90000"/>
                        </a:lnSpc>
                        <a:spcBef>
                          <a:spcPts val="0"/>
                        </a:spcBef>
                        <a:spcAft>
                          <a:spcPct val="0"/>
                        </a:spcAft>
                        <a:buClr>
                          <a:schemeClr val="bg2"/>
                        </a:buClr>
                        <a:buSzTx/>
                        <a:buFontTx/>
                        <a:buNone/>
                        <a:tabLst/>
                        <a:defRPr/>
                      </a:pPr>
                      <a:r>
                        <a:rPr kumimoji="0" lang="uk-UA" sz="1400" b="1" i="1" u="none" strike="noStrike" cap="none" normalizeH="0" baseline="0" dirty="0" smtClean="0">
                          <a:ln>
                            <a:noFill/>
                          </a:ln>
                          <a:solidFill>
                            <a:schemeClr val="tx1"/>
                          </a:solidFill>
                          <a:effectLst/>
                          <a:latin typeface="Arial" charset="0"/>
                        </a:rPr>
                        <a:t>Швидкість застосування</a:t>
                      </a:r>
                    </a:p>
                  </a:txBody>
                  <a:tcPr marL="76200" marR="76200" marT="38100" marB="381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pPr marL="0" marR="0" lvl="0" indent="0" algn="l" defTabSz="914400" rtl="0" eaLnBrk="1" fontAlgn="base" latinLnBrk="0" hangingPunct="1">
                        <a:lnSpc>
                          <a:spcPct val="90000"/>
                        </a:lnSpc>
                        <a:spcBef>
                          <a:spcPts val="0"/>
                        </a:spcBef>
                        <a:spcAft>
                          <a:spcPct val="0"/>
                        </a:spcAft>
                        <a:buClr>
                          <a:schemeClr val="bg2"/>
                        </a:buClr>
                        <a:buSzTx/>
                        <a:buFontTx/>
                        <a:buNone/>
                        <a:tabLst/>
                      </a:pPr>
                      <a:r>
                        <a:rPr kumimoji="0" lang="de-AT" sz="1400" b="1" i="0" u="none" strike="noStrike" cap="none" normalizeH="0" baseline="0" dirty="0" smtClean="0">
                          <a:ln>
                            <a:noFill/>
                          </a:ln>
                          <a:solidFill>
                            <a:srgbClr val="000066"/>
                          </a:solidFill>
                          <a:effectLst/>
                          <a:latin typeface="Arial" charset="0"/>
                        </a:rPr>
                        <a:t>Schnell</a:t>
                      </a:r>
                      <a:r>
                        <a:rPr kumimoji="0" lang="uk-UA" sz="1400" b="1" i="0" u="none" strike="noStrike" cap="none" normalizeH="0" baseline="0" dirty="0" smtClean="0">
                          <a:ln>
                            <a:noFill/>
                          </a:ln>
                          <a:solidFill>
                            <a:srgbClr val="000066"/>
                          </a:solidFill>
                          <a:effectLst/>
                          <a:latin typeface="Arial" charset="0"/>
                        </a:rPr>
                        <a:t>        </a:t>
                      </a:r>
                    </a:p>
                    <a:p>
                      <a:pPr marL="0" marR="0" lvl="0" indent="0" algn="l" defTabSz="914400" rtl="0" eaLnBrk="1" fontAlgn="base" latinLnBrk="0" hangingPunct="1">
                        <a:lnSpc>
                          <a:spcPct val="90000"/>
                        </a:lnSpc>
                        <a:spcBef>
                          <a:spcPts val="0"/>
                        </a:spcBef>
                        <a:spcAft>
                          <a:spcPct val="0"/>
                        </a:spcAft>
                        <a:buClr>
                          <a:schemeClr val="bg2"/>
                        </a:buClr>
                        <a:buSzTx/>
                        <a:buFontTx/>
                        <a:buNone/>
                        <a:tabLst/>
                      </a:pPr>
                      <a:r>
                        <a:rPr kumimoji="0" lang="uk-UA" sz="1400" b="1" i="0" u="none" strike="noStrike" cap="none" normalizeH="0" baseline="0" dirty="0" smtClean="0">
                          <a:ln>
                            <a:noFill/>
                          </a:ln>
                          <a:solidFill>
                            <a:schemeClr val="tx1"/>
                          </a:solidFill>
                          <a:effectLst/>
                          <a:latin typeface="Arial" charset="0"/>
                        </a:rPr>
                        <a:t>Швидко</a:t>
                      </a:r>
                      <a:endParaRPr kumimoji="0" lang="de-AT" sz="1400" b="1" i="0" u="none" strike="noStrike" cap="none" normalizeH="0" baseline="0" dirty="0">
                        <a:ln>
                          <a:noFill/>
                        </a:ln>
                        <a:solidFill>
                          <a:schemeClr val="tx1"/>
                        </a:solidFill>
                        <a:effectLst/>
                        <a:latin typeface="Arial" charset="0"/>
                      </a:endParaRPr>
                    </a:p>
                  </a:txBody>
                  <a:tcPr marL="76200" marR="76200" marT="38100" marB="381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473863">
                <a:tc>
                  <a:txBody>
                    <a:bodyPr/>
                    <a:lstStyle/>
                    <a:p>
                      <a:pPr marL="0" marR="0" lvl="0" indent="0" algn="l" defTabSz="914400" rtl="0" eaLnBrk="1" fontAlgn="base" latinLnBrk="0" hangingPunct="1">
                        <a:lnSpc>
                          <a:spcPct val="90000"/>
                        </a:lnSpc>
                        <a:spcBef>
                          <a:spcPts val="0"/>
                        </a:spcBef>
                        <a:spcAft>
                          <a:spcPct val="0"/>
                        </a:spcAft>
                        <a:buClr>
                          <a:schemeClr val="bg2"/>
                        </a:buClr>
                        <a:buSzTx/>
                        <a:buFontTx/>
                        <a:buNone/>
                        <a:tabLst/>
                      </a:pPr>
                      <a:r>
                        <a:rPr kumimoji="0" lang="de-AT" sz="1400" b="1" i="0" u="none" strike="noStrike" cap="none" normalizeH="0" baseline="0" dirty="0" smtClean="0">
                          <a:ln>
                            <a:noFill/>
                          </a:ln>
                          <a:solidFill>
                            <a:srgbClr val="000066"/>
                          </a:solidFill>
                          <a:effectLst/>
                          <a:latin typeface="Arial" charset="0"/>
                        </a:rPr>
                        <a:t>Fehleranfällig</a:t>
                      </a:r>
                      <a:r>
                        <a:rPr kumimoji="0" lang="uk-UA" sz="1400" b="1" i="0" u="none" strike="noStrike" cap="none" normalizeH="0" baseline="0" dirty="0" smtClean="0">
                          <a:ln>
                            <a:noFill/>
                          </a:ln>
                          <a:solidFill>
                            <a:srgbClr val="000066"/>
                          </a:solidFill>
                          <a:effectLst/>
                          <a:latin typeface="Arial" charset="0"/>
                        </a:rPr>
                        <a:t>        </a:t>
                      </a:r>
                    </a:p>
                    <a:p>
                      <a:pPr marL="0" marR="0" lvl="0" indent="0" algn="l" defTabSz="914400" rtl="0" eaLnBrk="1" fontAlgn="base" latinLnBrk="0" hangingPunct="1">
                        <a:lnSpc>
                          <a:spcPct val="90000"/>
                        </a:lnSpc>
                        <a:spcBef>
                          <a:spcPts val="0"/>
                        </a:spcBef>
                        <a:spcAft>
                          <a:spcPct val="0"/>
                        </a:spcAft>
                        <a:buClr>
                          <a:schemeClr val="bg2"/>
                        </a:buClr>
                        <a:buSzTx/>
                        <a:buFontTx/>
                        <a:buNone/>
                        <a:tabLst/>
                      </a:pPr>
                      <a:r>
                        <a:rPr kumimoji="0" lang="uk-UA" sz="1400" b="1" i="0" u="none" strike="noStrike" cap="none" normalizeH="0" baseline="0" dirty="0" smtClean="0">
                          <a:ln>
                            <a:noFill/>
                          </a:ln>
                          <a:solidFill>
                            <a:schemeClr val="tx1"/>
                          </a:solidFill>
                          <a:effectLst/>
                          <a:latin typeface="Arial" charset="0"/>
                        </a:rPr>
                        <a:t>Схильність до помилок</a:t>
                      </a:r>
                      <a:endParaRPr kumimoji="0" lang="de-AT" sz="1400" b="1" i="0" u="none" strike="noStrike" cap="none" normalizeH="0" baseline="0" dirty="0">
                        <a:ln>
                          <a:noFill/>
                        </a:ln>
                        <a:solidFill>
                          <a:schemeClr val="tx1"/>
                        </a:solidFill>
                        <a:effectLst/>
                        <a:latin typeface="Arial" charset="0"/>
                      </a:endParaRPr>
                    </a:p>
                  </a:txBody>
                  <a:tcPr marL="76200" marR="76200" marT="38100" marB="381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ts val="0"/>
                        </a:spcBef>
                        <a:spcAft>
                          <a:spcPct val="0"/>
                        </a:spcAft>
                        <a:buClr>
                          <a:schemeClr val="bg2"/>
                        </a:buClr>
                        <a:buSzTx/>
                        <a:buFontTx/>
                        <a:buNone/>
                        <a:tabLst/>
                      </a:pPr>
                      <a:r>
                        <a:rPr kumimoji="0" lang="de-AT" sz="1400" b="1" i="0" u="none" strike="noStrike" cap="none" normalizeH="0" baseline="0" dirty="0" smtClean="0">
                          <a:ln>
                            <a:noFill/>
                          </a:ln>
                          <a:solidFill>
                            <a:srgbClr val="000066"/>
                          </a:solidFill>
                          <a:effectLst/>
                          <a:latin typeface="Arial" charset="0"/>
                        </a:rPr>
                        <a:t>Anwendungs</a:t>
                      </a:r>
                      <a:r>
                        <a:rPr kumimoji="0" lang="de-AT" sz="1400" b="1" i="1" u="none" strike="noStrike" cap="none" normalizeH="0" baseline="0" dirty="0" smtClean="0">
                          <a:ln>
                            <a:noFill/>
                          </a:ln>
                          <a:solidFill>
                            <a:srgbClr val="000066"/>
                          </a:solidFill>
                          <a:effectLst/>
                          <a:latin typeface="Arial" charset="0"/>
                        </a:rPr>
                        <a:t>sicherheit</a:t>
                      </a:r>
                      <a:endParaRPr kumimoji="0" lang="uk-UA" sz="1400" b="1" i="1" u="none" strike="noStrike" cap="none" normalizeH="0" baseline="0" dirty="0" smtClean="0">
                        <a:ln>
                          <a:noFill/>
                        </a:ln>
                        <a:solidFill>
                          <a:srgbClr val="000066"/>
                        </a:solidFill>
                        <a:effectLst/>
                        <a:latin typeface="Arial" charset="0"/>
                      </a:endParaRPr>
                    </a:p>
                    <a:p>
                      <a:pPr marL="0" marR="0" lvl="0" indent="0" algn="ctr" defTabSz="914400" rtl="0" eaLnBrk="1" fontAlgn="base" latinLnBrk="0" hangingPunct="1">
                        <a:lnSpc>
                          <a:spcPct val="90000"/>
                        </a:lnSpc>
                        <a:spcBef>
                          <a:spcPts val="0"/>
                        </a:spcBef>
                        <a:spcAft>
                          <a:spcPct val="0"/>
                        </a:spcAft>
                        <a:buClr>
                          <a:schemeClr val="bg2"/>
                        </a:buClr>
                        <a:buSzTx/>
                        <a:buFontTx/>
                        <a:buNone/>
                        <a:tabLst/>
                      </a:pPr>
                      <a:r>
                        <a:rPr kumimoji="0" lang="uk-UA" sz="1400" b="1" i="1" u="none" strike="noStrike" cap="none" normalizeH="0" baseline="0" dirty="0" smtClean="0">
                          <a:ln>
                            <a:noFill/>
                          </a:ln>
                          <a:solidFill>
                            <a:schemeClr val="tx1"/>
                          </a:solidFill>
                          <a:effectLst/>
                          <a:latin typeface="Arial" charset="0"/>
                        </a:rPr>
                        <a:t>Безпека застосування</a:t>
                      </a:r>
                      <a:endParaRPr kumimoji="0" lang="de-AT" sz="1400" b="1" i="1" u="none" strike="noStrike" cap="none" normalizeH="0" baseline="0" dirty="0">
                        <a:ln>
                          <a:noFill/>
                        </a:ln>
                        <a:solidFill>
                          <a:schemeClr val="tx1"/>
                        </a:solidFill>
                        <a:effectLst/>
                        <a:latin typeface="Arial" charset="0"/>
                      </a:endParaRPr>
                    </a:p>
                  </a:txBody>
                  <a:tcPr marL="76200" marR="76200" marT="38100" marB="381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pPr marL="0" marR="0" lvl="0" indent="0" algn="l" defTabSz="914400" rtl="0" eaLnBrk="1" fontAlgn="base" latinLnBrk="0" hangingPunct="1">
                        <a:lnSpc>
                          <a:spcPct val="90000"/>
                        </a:lnSpc>
                        <a:spcBef>
                          <a:spcPts val="0"/>
                        </a:spcBef>
                        <a:spcAft>
                          <a:spcPct val="0"/>
                        </a:spcAft>
                        <a:buClr>
                          <a:schemeClr val="bg2"/>
                        </a:buClr>
                        <a:buSzTx/>
                        <a:buFontTx/>
                        <a:buNone/>
                        <a:tabLst/>
                      </a:pPr>
                      <a:r>
                        <a:rPr kumimoji="0" lang="de-AT" sz="1400" b="1" i="0" u="none" strike="noStrike" cap="none" normalizeH="0" baseline="0" dirty="0" smtClean="0">
                          <a:ln>
                            <a:noFill/>
                          </a:ln>
                          <a:solidFill>
                            <a:srgbClr val="000066"/>
                          </a:solidFill>
                          <a:effectLst/>
                          <a:latin typeface="Arial" charset="0"/>
                        </a:rPr>
                        <a:t>Sicher</a:t>
                      </a:r>
                      <a:r>
                        <a:rPr kumimoji="0" lang="uk-UA" sz="1400" b="1" i="0" u="none" strike="noStrike" cap="none" normalizeH="0" baseline="0" dirty="0" smtClean="0">
                          <a:ln>
                            <a:noFill/>
                          </a:ln>
                          <a:solidFill>
                            <a:srgbClr val="000066"/>
                          </a:solidFill>
                          <a:effectLst/>
                          <a:latin typeface="Arial" charset="0"/>
                        </a:rPr>
                        <a:t>             </a:t>
                      </a:r>
                    </a:p>
                    <a:p>
                      <a:pPr marL="0" marR="0" lvl="0" indent="0" algn="l" defTabSz="914400" rtl="0" eaLnBrk="1" fontAlgn="base" latinLnBrk="0" hangingPunct="1">
                        <a:lnSpc>
                          <a:spcPct val="90000"/>
                        </a:lnSpc>
                        <a:spcBef>
                          <a:spcPts val="0"/>
                        </a:spcBef>
                        <a:spcAft>
                          <a:spcPct val="0"/>
                        </a:spcAft>
                        <a:buClr>
                          <a:schemeClr val="bg2"/>
                        </a:buClr>
                        <a:buSzTx/>
                        <a:buFontTx/>
                        <a:buNone/>
                        <a:tabLst/>
                      </a:pPr>
                      <a:r>
                        <a:rPr kumimoji="0" lang="uk-UA" sz="1400" b="1" i="0" u="none" strike="noStrike" cap="none" normalizeH="0" baseline="0" dirty="0" smtClean="0">
                          <a:ln>
                            <a:noFill/>
                          </a:ln>
                          <a:solidFill>
                            <a:schemeClr val="tx1"/>
                          </a:solidFill>
                          <a:effectLst/>
                          <a:latin typeface="Arial" charset="0"/>
                        </a:rPr>
                        <a:t>Безпечно</a:t>
                      </a:r>
                      <a:endParaRPr kumimoji="0" lang="de-AT" sz="1400" b="1" i="0" u="none" strike="noStrike" cap="none" normalizeH="0" baseline="0" dirty="0">
                        <a:ln>
                          <a:noFill/>
                        </a:ln>
                        <a:solidFill>
                          <a:schemeClr val="tx1"/>
                        </a:solidFill>
                        <a:effectLst/>
                        <a:latin typeface="Arial" charset="0"/>
                      </a:endParaRPr>
                    </a:p>
                  </a:txBody>
                  <a:tcPr marL="76200" marR="76200" marT="38100" marB="381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r h="649287">
                <a:tc>
                  <a:txBody>
                    <a:bodyPr/>
                    <a:lstStyle/>
                    <a:p>
                      <a:pPr marL="0" marR="0" lvl="0" indent="0" algn="ctr" defTabSz="914400" rtl="0" eaLnBrk="1" fontAlgn="base" latinLnBrk="0" hangingPunct="1">
                        <a:lnSpc>
                          <a:spcPct val="90000"/>
                        </a:lnSpc>
                        <a:spcBef>
                          <a:spcPts val="0"/>
                        </a:spcBef>
                        <a:spcAft>
                          <a:spcPct val="0"/>
                        </a:spcAft>
                        <a:buClr>
                          <a:schemeClr val="bg2"/>
                        </a:buClr>
                        <a:buSzTx/>
                        <a:buFontTx/>
                        <a:buNone/>
                        <a:tabLst/>
                      </a:pPr>
                      <a:r>
                        <a:rPr kumimoji="0" lang="de-AT" sz="1200" b="0" i="0" u="none" strike="noStrike" cap="none" normalizeH="0" baseline="0" dirty="0">
                          <a:ln>
                            <a:noFill/>
                          </a:ln>
                          <a:solidFill>
                            <a:srgbClr val="000066"/>
                          </a:solidFill>
                          <a:effectLst/>
                          <a:latin typeface="Arial" charset="0"/>
                        </a:rPr>
                        <a:t>Flexibel</a:t>
                      </a:r>
                    </a:p>
                    <a:p>
                      <a:pPr marL="0" marR="0" lvl="0" indent="0" algn="l" defTabSz="914400" rtl="0" eaLnBrk="1" fontAlgn="base" latinLnBrk="0" hangingPunct="1">
                        <a:lnSpc>
                          <a:spcPct val="90000"/>
                        </a:lnSpc>
                        <a:spcBef>
                          <a:spcPts val="0"/>
                        </a:spcBef>
                        <a:spcAft>
                          <a:spcPct val="0"/>
                        </a:spcAft>
                        <a:buClr>
                          <a:schemeClr val="bg2"/>
                        </a:buClr>
                        <a:buSzTx/>
                        <a:buFontTx/>
                        <a:buNone/>
                        <a:tabLst/>
                      </a:pPr>
                      <a:r>
                        <a:rPr kumimoji="0" lang="de-AT" sz="1100" b="1" i="0" u="none" strike="noStrike" cap="none" normalizeH="0" baseline="0" dirty="0">
                          <a:ln>
                            <a:noFill/>
                          </a:ln>
                          <a:solidFill>
                            <a:srgbClr val="000066"/>
                          </a:solidFill>
                          <a:effectLst/>
                          <a:latin typeface="Arial" charset="0"/>
                        </a:rPr>
                        <a:t>Potentiell in jeder relevanten </a:t>
                      </a:r>
                      <a:r>
                        <a:rPr kumimoji="0" lang="de-AT" sz="1100" b="1" i="0" u="none" strike="noStrike" cap="none" normalizeH="0" baseline="0" dirty="0" smtClean="0">
                          <a:ln>
                            <a:noFill/>
                          </a:ln>
                          <a:solidFill>
                            <a:srgbClr val="000066"/>
                          </a:solidFill>
                          <a:effectLst/>
                          <a:latin typeface="Arial" charset="0"/>
                        </a:rPr>
                        <a:t>Situation</a:t>
                      </a:r>
                      <a:endParaRPr kumimoji="0" lang="uk-UA" sz="1100" b="1" i="0" u="none" strike="noStrike" cap="none" normalizeH="0" baseline="0" dirty="0" smtClean="0">
                        <a:ln>
                          <a:noFill/>
                        </a:ln>
                        <a:solidFill>
                          <a:srgbClr val="000066"/>
                        </a:solidFill>
                        <a:effectLst/>
                        <a:latin typeface="Arial" charset="0"/>
                      </a:endParaRPr>
                    </a:p>
                    <a:p>
                      <a:pPr marL="0" marR="0" lvl="0" indent="0" algn="ctr" defTabSz="914400" rtl="0" eaLnBrk="1" fontAlgn="base" latinLnBrk="0" hangingPunct="1">
                        <a:lnSpc>
                          <a:spcPct val="90000"/>
                        </a:lnSpc>
                        <a:spcBef>
                          <a:spcPts val="0"/>
                        </a:spcBef>
                        <a:spcAft>
                          <a:spcPct val="0"/>
                        </a:spcAft>
                        <a:buClr>
                          <a:schemeClr val="bg2"/>
                        </a:buClr>
                        <a:buSzTx/>
                        <a:buFontTx/>
                        <a:buNone/>
                        <a:tabLst/>
                      </a:pPr>
                      <a:r>
                        <a:rPr kumimoji="0" lang="uk-UA" sz="1100" b="1" i="0" u="none" strike="noStrike" cap="none" normalizeH="0" baseline="0" noProof="0" dirty="0" smtClean="0">
                          <a:ln>
                            <a:noFill/>
                          </a:ln>
                          <a:solidFill>
                            <a:schemeClr val="tx1"/>
                          </a:solidFill>
                          <a:effectLst/>
                          <a:latin typeface="Arial" charset="0"/>
                        </a:rPr>
                        <a:t>Гнучкість </a:t>
                      </a:r>
                    </a:p>
                    <a:p>
                      <a:pPr marL="0" marR="0" lvl="0" indent="0" algn="l" defTabSz="914400" rtl="0" eaLnBrk="1" fontAlgn="base" latinLnBrk="0" hangingPunct="1">
                        <a:lnSpc>
                          <a:spcPct val="90000"/>
                        </a:lnSpc>
                        <a:spcBef>
                          <a:spcPts val="0"/>
                        </a:spcBef>
                        <a:spcAft>
                          <a:spcPct val="0"/>
                        </a:spcAft>
                        <a:buClr>
                          <a:schemeClr val="bg2"/>
                        </a:buClr>
                        <a:buSzTx/>
                        <a:buFontTx/>
                        <a:buNone/>
                        <a:tabLst/>
                      </a:pPr>
                      <a:r>
                        <a:rPr kumimoji="0" lang="uk-UA" sz="1100" b="1" i="0" u="none" strike="noStrike" cap="none" normalizeH="0" baseline="0" noProof="0" dirty="0" smtClean="0">
                          <a:ln>
                            <a:noFill/>
                          </a:ln>
                          <a:solidFill>
                            <a:schemeClr val="tx1"/>
                          </a:solidFill>
                          <a:effectLst/>
                          <a:latin typeface="Arial" charset="0"/>
                        </a:rPr>
                        <a:t>Потенційно в кожній відповідній ситуації</a:t>
                      </a:r>
                      <a:endParaRPr kumimoji="0" lang="uk-UA" sz="1100" b="1" i="0" u="none" strike="noStrike" cap="none" normalizeH="0" baseline="0" noProof="0" dirty="0">
                        <a:ln>
                          <a:noFill/>
                        </a:ln>
                        <a:solidFill>
                          <a:schemeClr val="tx1"/>
                        </a:solidFill>
                        <a:effectLst/>
                        <a:latin typeface="Arial" charset="0"/>
                      </a:endParaRPr>
                    </a:p>
                  </a:txBody>
                  <a:tcPr marL="76200" marR="76200" marT="38100" marB="381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ts val="0"/>
                        </a:spcBef>
                        <a:spcAft>
                          <a:spcPct val="0"/>
                        </a:spcAft>
                        <a:buClr>
                          <a:schemeClr val="bg2"/>
                        </a:buClr>
                        <a:buSzTx/>
                        <a:buFontTx/>
                        <a:buNone/>
                        <a:tabLst/>
                      </a:pPr>
                      <a:r>
                        <a:rPr kumimoji="0" lang="de-AT" sz="1400" b="1" i="0" u="none" strike="noStrike" cap="none" normalizeH="0" baseline="0" dirty="0" smtClean="0">
                          <a:ln>
                            <a:noFill/>
                          </a:ln>
                          <a:solidFill>
                            <a:srgbClr val="000066"/>
                          </a:solidFill>
                          <a:effectLst/>
                          <a:latin typeface="Arial" charset="0"/>
                        </a:rPr>
                        <a:t>Anwendungs-</a:t>
                      </a:r>
                      <a:r>
                        <a:rPr kumimoji="0" lang="de-AT" sz="1400" b="1" i="1" u="none" strike="noStrike" cap="none" normalizeH="0" baseline="0" dirty="0" smtClean="0">
                          <a:ln>
                            <a:noFill/>
                          </a:ln>
                          <a:solidFill>
                            <a:srgbClr val="000066"/>
                          </a:solidFill>
                          <a:effectLst/>
                          <a:latin typeface="Arial" charset="0"/>
                        </a:rPr>
                        <a:t>möglichkeit</a:t>
                      </a:r>
                      <a:endParaRPr kumimoji="0" lang="uk-UA" sz="1400" b="1" i="1" u="none" strike="noStrike" cap="none" normalizeH="0" baseline="0" dirty="0" smtClean="0">
                        <a:ln>
                          <a:noFill/>
                        </a:ln>
                        <a:solidFill>
                          <a:srgbClr val="000066"/>
                        </a:solidFill>
                        <a:effectLst/>
                        <a:latin typeface="Arial" charset="0"/>
                      </a:endParaRPr>
                    </a:p>
                    <a:p>
                      <a:pPr marL="0" marR="0" lvl="0" indent="0" algn="ctr" defTabSz="914400" rtl="0" eaLnBrk="1" fontAlgn="base" latinLnBrk="0" hangingPunct="1">
                        <a:lnSpc>
                          <a:spcPct val="90000"/>
                        </a:lnSpc>
                        <a:spcBef>
                          <a:spcPts val="0"/>
                        </a:spcBef>
                        <a:spcAft>
                          <a:spcPct val="0"/>
                        </a:spcAft>
                        <a:buClr>
                          <a:schemeClr val="bg2"/>
                        </a:buClr>
                        <a:buSzTx/>
                        <a:buFontTx/>
                        <a:buNone/>
                        <a:tabLst/>
                      </a:pPr>
                      <a:r>
                        <a:rPr kumimoji="0" lang="uk-UA" sz="1400" b="1" i="1" u="none" strike="noStrike" cap="none" normalizeH="0" baseline="0" dirty="0" smtClean="0">
                          <a:ln>
                            <a:noFill/>
                          </a:ln>
                          <a:solidFill>
                            <a:schemeClr val="tx1"/>
                          </a:solidFill>
                          <a:effectLst/>
                          <a:latin typeface="Arial" charset="0"/>
                        </a:rPr>
                        <a:t>Можливість застосування</a:t>
                      </a:r>
                      <a:endParaRPr kumimoji="0" lang="de-AT" sz="1400" b="1" i="1" u="none" strike="noStrike" cap="none" normalizeH="0" baseline="0" dirty="0">
                        <a:ln>
                          <a:noFill/>
                        </a:ln>
                        <a:solidFill>
                          <a:schemeClr val="tx1"/>
                        </a:solidFill>
                        <a:effectLst/>
                        <a:latin typeface="Arial" charset="0"/>
                      </a:endParaRPr>
                    </a:p>
                  </a:txBody>
                  <a:tcPr marL="76200" marR="76200" marT="38100" marB="381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914400" rtl="0" eaLnBrk="1" fontAlgn="base" latinLnBrk="0" hangingPunct="1">
                        <a:lnSpc>
                          <a:spcPct val="90000"/>
                        </a:lnSpc>
                        <a:spcBef>
                          <a:spcPts val="0"/>
                        </a:spcBef>
                        <a:spcAft>
                          <a:spcPct val="0"/>
                        </a:spcAft>
                        <a:buClr>
                          <a:schemeClr val="bg2"/>
                        </a:buClr>
                        <a:buSzTx/>
                        <a:buFontTx/>
                        <a:buNone/>
                        <a:tabLst/>
                      </a:pPr>
                      <a:r>
                        <a:rPr kumimoji="0" lang="de-AT" sz="1200" b="0" i="0" u="none" strike="noStrike" cap="none" normalizeH="0" baseline="0" dirty="0">
                          <a:ln>
                            <a:noFill/>
                          </a:ln>
                          <a:solidFill>
                            <a:srgbClr val="000066"/>
                          </a:solidFill>
                          <a:effectLst/>
                          <a:latin typeface="Arial" charset="0"/>
                        </a:rPr>
                        <a:t>Problemspezifisch</a:t>
                      </a:r>
                    </a:p>
                    <a:p>
                      <a:pPr marL="0" marR="0" lvl="0" indent="0" algn="ctr" defTabSz="914400" rtl="0" eaLnBrk="1" fontAlgn="base" latinLnBrk="0" hangingPunct="1">
                        <a:lnSpc>
                          <a:spcPct val="90000"/>
                        </a:lnSpc>
                        <a:spcBef>
                          <a:spcPts val="0"/>
                        </a:spcBef>
                        <a:spcAft>
                          <a:spcPct val="0"/>
                        </a:spcAft>
                        <a:buClr>
                          <a:schemeClr val="bg2"/>
                        </a:buClr>
                        <a:buSzTx/>
                        <a:buFontTx/>
                        <a:buNone/>
                        <a:tabLst/>
                      </a:pPr>
                      <a:r>
                        <a:rPr kumimoji="0" lang="de-AT" sz="1100" b="1" i="0" u="none" strike="noStrike" cap="none" normalizeH="0" baseline="0" dirty="0">
                          <a:ln>
                            <a:noFill/>
                          </a:ln>
                          <a:solidFill>
                            <a:srgbClr val="000066"/>
                          </a:solidFill>
                          <a:effectLst/>
                          <a:latin typeface="Arial" charset="0"/>
                        </a:rPr>
                        <a:t>Nur bei strukturell gleichartigen </a:t>
                      </a:r>
                      <a:r>
                        <a:rPr kumimoji="0" lang="de-AT" sz="1100" b="1" i="0" u="none" strike="noStrike" cap="none" normalizeH="0" baseline="0" dirty="0" smtClean="0">
                          <a:ln>
                            <a:noFill/>
                          </a:ln>
                          <a:solidFill>
                            <a:srgbClr val="000066"/>
                          </a:solidFill>
                          <a:effectLst/>
                          <a:latin typeface="Arial" charset="0"/>
                        </a:rPr>
                        <a:t>Problemen</a:t>
                      </a:r>
                      <a:r>
                        <a:rPr kumimoji="0" lang="uk-UA" sz="1100" b="1" i="0" u="none" strike="noStrike" cap="none" normalizeH="0" baseline="0" dirty="0" smtClean="0">
                          <a:ln>
                            <a:noFill/>
                          </a:ln>
                          <a:solidFill>
                            <a:srgbClr val="000066"/>
                          </a:solidFill>
                          <a:effectLst/>
                          <a:latin typeface="Arial" charset="0"/>
                        </a:rPr>
                        <a:t>     </a:t>
                      </a:r>
                      <a:r>
                        <a:rPr kumimoji="0" lang="uk-UA" sz="1100" b="1" i="0" u="none" strike="noStrike" cap="none" normalizeH="0" baseline="0" noProof="0" dirty="0" smtClean="0">
                          <a:ln>
                            <a:noFill/>
                          </a:ln>
                          <a:solidFill>
                            <a:schemeClr val="tx1"/>
                          </a:solidFill>
                          <a:effectLst/>
                          <a:latin typeface="Arial" charset="0"/>
                        </a:rPr>
                        <a:t>Специфічна проблема</a:t>
                      </a:r>
                    </a:p>
                    <a:p>
                      <a:pPr marL="0" marR="0" lvl="0" indent="0" algn="l" defTabSz="914400" rtl="0" eaLnBrk="1" fontAlgn="base" latinLnBrk="0" hangingPunct="1">
                        <a:lnSpc>
                          <a:spcPct val="90000"/>
                        </a:lnSpc>
                        <a:spcBef>
                          <a:spcPts val="0"/>
                        </a:spcBef>
                        <a:spcAft>
                          <a:spcPct val="0"/>
                        </a:spcAft>
                        <a:buClr>
                          <a:schemeClr val="bg2"/>
                        </a:buClr>
                        <a:buSzTx/>
                        <a:buFontTx/>
                        <a:buNone/>
                        <a:tabLst/>
                      </a:pPr>
                      <a:r>
                        <a:rPr kumimoji="0" lang="uk-UA" sz="1100" b="0" i="0" u="none" strike="noStrike" cap="none" normalizeH="0" baseline="0" noProof="0" dirty="0" smtClean="0">
                          <a:ln>
                            <a:noFill/>
                          </a:ln>
                          <a:solidFill>
                            <a:schemeClr val="tx1"/>
                          </a:solidFill>
                          <a:effectLst/>
                          <a:latin typeface="Arial" charset="0"/>
                        </a:rPr>
                        <a:t>Тільки з структурно подібними проблемами</a:t>
                      </a:r>
                      <a:endParaRPr kumimoji="0" lang="uk-UA" sz="1100" b="0" i="0" u="none" strike="noStrike" cap="none" normalizeH="0" baseline="0" noProof="0" dirty="0">
                        <a:ln>
                          <a:noFill/>
                        </a:ln>
                        <a:solidFill>
                          <a:schemeClr val="tx1"/>
                        </a:solidFill>
                        <a:effectLst/>
                        <a:latin typeface="Arial" charset="0"/>
                      </a:endParaRPr>
                    </a:p>
                  </a:txBody>
                  <a:tcPr marL="76200" marR="76200" marT="38100" marB="381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4"/>
                  </a:ext>
                </a:extLst>
              </a:tr>
              <a:tr h="665116">
                <a:tc>
                  <a:txBody>
                    <a:bodyPr/>
                    <a:lstStyle/>
                    <a:p>
                      <a:pPr marL="0" marR="0" lvl="0" indent="0" algn="ctr" defTabSz="914400" rtl="0" eaLnBrk="1" fontAlgn="base" latinLnBrk="0" hangingPunct="1">
                        <a:lnSpc>
                          <a:spcPct val="90000"/>
                        </a:lnSpc>
                        <a:spcBef>
                          <a:spcPts val="0"/>
                        </a:spcBef>
                        <a:spcAft>
                          <a:spcPct val="0"/>
                        </a:spcAft>
                        <a:buClr>
                          <a:schemeClr val="bg2"/>
                        </a:buClr>
                        <a:buSzTx/>
                        <a:buFontTx/>
                        <a:buNone/>
                        <a:tabLst/>
                      </a:pPr>
                      <a:r>
                        <a:rPr kumimoji="0" lang="de-AT" sz="1200" b="0" i="0" u="none" strike="noStrike" cap="none" normalizeH="0" baseline="0" dirty="0">
                          <a:ln>
                            <a:noFill/>
                          </a:ln>
                          <a:solidFill>
                            <a:srgbClr val="000066"/>
                          </a:solidFill>
                          <a:effectLst/>
                          <a:latin typeface="Arial" charset="0"/>
                        </a:rPr>
                        <a:t>Groß</a:t>
                      </a:r>
                    </a:p>
                    <a:p>
                      <a:pPr marL="0" marR="0" lvl="0" indent="0" algn="l" defTabSz="914400" rtl="0" eaLnBrk="1" fontAlgn="base" latinLnBrk="0" hangingPunct="1">
                        <a:lnSpc>
                          <a:spcPct val="90000"/>
                        </a:lnSpc>
                        <a:spcBef>
                          <a:spcPts val="0"/>
                        </a:spcBef>
                        <a:spcAft>
                          <a:spcPct val="0"/>
                        </a:spcAft>
                        <a:buClr>
                          <a:schemeClr val="bg2"/>
                        </a:buClr>
                        <a:buSzTx/>
                        <a:buFontTx/>
                        <a:buNone/>
                        <a:tabLst/>
                      </a:pPr>
                      <a:r>
                        <a:rPr kumimoji="0" lang="de-AT" sz="1100" b="1" i="0" u="none" strike="noStrike" cap="none" normalizeH="0" baseline="0" dirty="0">
                          <a:ln>
                            <a:noFill/>
                          </a:ln>
                          <a:solidFill>
                            <a:srgbClr val="000066"/>
                          </a:solidFill>
                          <a:effectLst/>
                          <a:latin typeface="Arial" charset="0"/>
                        </a:rPr>
                        <a:t>Da flexible Anwendung </a:t>
                      </a:r>
                      <a:r>
                        <a:rPr kumimoji="0" lang="de-AT" sz="1100" b="1" i="0" u="none" strike="noStrike" cap="none" normalizeH="0" baseline="0" dirty="0" smtClean="0">
                          <a:ln>
                            <a:noFill/>
                          </a:ln>
                          <a:solidFill>
                            <a:srgbClr val="000066"/>
                          </a:solidFill>
                          <a:effectLst/>
                          <a:latin typeface="Arial" charset="0"/>
                        </a:rPr>
                        <a:t>möglich</a:t>
                      </a:r>
                      <a:endParaRPr kumimoji="0" lang="uk-UA" sz="1100" b="1" i="0" u="none" strike="noStrike" cap="none" normalizeH="0" baseline="0" dirty="0" smtClean="0">
                        <a:ln>
                          <a:noFill/>
                        </a:ln>
                        <a:solidFill>
                          <a:srgbClr val="000066"/>
                        </a:solidFill>
                        <a:effectLst/>
                        <a:latin typeface="Arial" charset="0"/>
                      </a:endParaRPr>
                    </a:p>
                    <a:p>
                      <a:pPr marL="0" marR="0" lvl="0" indent="0" algn="ctr" defTabSz="914400" rtl="0" eaLnBrk="1" fontAlgn="base" latinLnBrk="0" hangingPunct="1">
                        <a:lnSpc>
                          <a:spcPct val="90000"/>
                        </a:lnSpc>
                        <a:spcBef>
                          <a:spcPts val="0"/>
                        </a:spcBef>
                        <a:spcAft>
                          <a:spcPct val="0"/>
                        </a:spcAft>
                        <a:buClr>
                          <a:schemeClr val="bg2"/>
                        </a:buClr>
                        <a:buSzTx/>
                        <a:buFontTx/>
                        <a:buNone/>
                        <a:tabLst/>
                      </a:pPr>
                      <a:r>
                        <a:rPr kumimoji="0" lang="ru-RU" sz="1100" b="1" i="0" u="none" strike="noStrike" cap="none" normalizeH="0" baseline="0" dirty="0" smtClean="0">
                          <a:ln>
                            <a:noFill/>
                          </a:ln>
                          <a:solidFill>
                            <a:schemeClr val="tx1"/>
                          </a:solidFill>
                          <a:effectLst/>
                          <a:latin typeface="Arial" charset="0"/>
                        </a:rPr>
                        <a:t>Високий</a:t>
                      </a:r>
                    </a:p>
                    <a:p>
                      <a:pPr marL="0" marR="0" lvl="0" indent="0" algn="l" defTabSz="914400" rtl="0" eaLnBrk="1" fontAlgn="base" latinLnBrk="0" hangingPunct="1">
                        <a:lnSpc>
                          <a:spcPct val="90000"/>
                        </a:lnSpc>
                        <a:spcBef>
                          <a:spcPts val="0"/>
                        </a:spcBef>
                        <a:spcAft>
                          <a:spcPct val="0"/>
                        </a:spcAft>
                        <a:buClr>
                          <a:schemeClr val="bg2"/>
                        </a:buClr>
                        <a:buSzTx/>
                        <a:buFontTx/>
                        <a:buNone/>
                        <a:tabLst/>
                      </a:pPr>
                      <a:r>
                        <a:rPr kumimoji="0" lang="uk-UA" sz="1100" b="1" i="0" u="none" strike="noStrike" cap="none" normalizeH="0" baseline="0" noProof="0" dirty="0" smtClean="0">
                          <a:ln>
                            <a:noFill/>
                          </a:ln>
                          <a:solidFill>
                            <a:schemeClr val="tx1"/>
                          </a:solidFill>
                          <a:effectLst/>
                          <a:latin typeface="Arial" charset="0"/>
                        </a:rPr>
                        <a:t>Оскільки можливо гнучке застосування</a:t>
                      </a:r>
                      <a:endParaRPr kumimoji="0" lang="uk-UA" sz="1100" b="1" i="0" u="none" strike="noStrike" cap="none" normalizeH="0" baseline="0" noProof="0" dirty="0">
                        <a:ln>
                          <a:noFill/>
                        </a:ln>
                        <a:solidFill>
                          <a:schemeClr val="tx1"/>
                        </a:solidFill>
                        <a:effectLst/>
                        <a:latin typeface="Arial" charset="0"/>
                      </a:endParaRPr>
                    </a:p>
                  </a:txBody>
                  <a:tcPr marL="76200" marR="76200" marT="38100" marB="381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ts val="0"/>
                        </a:spcBef>
                        <a:spcAft>
                          <a:spcPct val="0"/>
                        </a:spcAft>
                        <a:buClr>
                          <a:schemeClr val="bg2"/>
                        </a:buClr>
                        <a:buSzTx/>
                        <a:buFontTx/>
                        <a:buNone/>
                        <a:tabLst/>
                      </a:pPr>
                      <a:r>
                        <a:rPr kumimoji="0" lang="de-AT" sz="1400" b="1" i="1" u="none" strike="noStrike" cap="none" normalizeH="0" baseline="0" dirty="0" smtClean="0">
                          <a:ln>
                            <a:noFill/>
                          </a:ln>
                          <a:solidFill>
                            <a:srgbClr val="000066"/>
                          </a:solidFill>
                          <a:effectLst/>
                          <a:latin typeface="Arial" charset="0"/>
                        </a:rPr>
                        <a:t>Transferweite</a:t>
                      </a:r>
                      <a:endParaRPr kumimoji="0" lang="uk-UA" sz="1400" b="1" i="1" u="none" strike="noStrike" cap="none" normalizeH="0" baseline="0" dirty="0" smtClean="0">
                        <a:ln>
                          <a:noFill/>
                        </a:ln>
                        <a:solidFill>
                          <a:srgbClr val="000066"/>
                        </a:solidFill>
                        <a:effectLst/>
                        <a:latin typeface="Arial" charset="0"/>
                      </a:endParaRPr>
                    </a:p>
                    <a:p>
                      <a:pPr marL="0" marR="0" lvl="0" indent="0" algn="ctr" defTabSz="914400" rtl="0" eaLnBrk="1" fontAlgn="base" latinLnBrk="0" hangingPunct="1">
                        <a:lnSpc>
                          <a:spcPct val="90000"/>
                        </a:lnSpc>
                        <a:spcBef>
                          <a:spcPts val="0"/>
                        </a:spcBef>
                        <a:spcAft>
                          <a:spcPct val="0"/>
                        </a:spcAft>
                        <a:buClr>
                          <a:schemeClr val="bg2"/>
                        </a:buClr>
                        <a:buSzTx/>
                        <a:buFontTx/>
                        <a:buNone/>
                        <a:tabLst/>
                      </a:pPr>
                      <a:r>
                        <a:rPr kumimoji="0" lang="uk-UA" sz="1400" b="1" i="1" u="none" strike="noStrike" cap="none" normalizeH="0" baseline="0" dirty="0" smtClean="0">
                          <a:ln>
                            <a:noFill/>
                          </a:ln>
                          <a:solidFill>
                            <a:schemeClr val="tx1"/>
                          </a:solidFill>
                          <a:effectLst/>
                          <a:latin typeface="Arial" charset="0"/>
                        </a:rPr>
                        <a:t>Рівень передачі</a:t>
                      </a:r>
                      <a:endParaRPr kumimoji="0" lang="de-AT" sz="1400" b="1" i="1" u="none" strike="noStrike" cap="none" normalizeH="0" baseline="0" dirty="0">
                        <a:ln>
                          <a:noFill/>
                        </a:ln>
                        <a:solidFill>
                          <a:schemeClr val="tx1"/>
                        </a:solidFill>
                        <a:effectLst/>
                        <a:latin typeface="Arial" charset="0"/>
                      </a:endParaRPr>
                    </a:p>
                  </a:txBody>
                  <a:tcPr marL="76200" marR="76200" marT="38100" marB="381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pPr marL="0" marR="0" lvl="0" indent="0" algn="l" defTabSz="914400" rtl="0" eaLnBrk="1" fontAlgn="base" latinLnBrk="0" hangingPunct="1">
                        <a:lnSpc>
                          <a:spcPct val="90000"/>
                        </a:lnSpc>
                        <a:spcBef>
                          <a:spcPts val="0"/>
                        </a:spcBef>
                        <a:spcAft>
                          <a:spcPct val="0"/>
                        </a:spcAft>
                        <a:buClr>
                          <a:schemeClr val="bg2"/>
                        </a:buClr>
                        <a:buSzTx/>
                        <a:buFontTx/>
                        <a:buNone/>
                        <a:tabLst/>
                      </a:pPr>
                      <a:r>
                        <a:rPr kumimoji="0" lang="de-AT" sz="1200" b="1" i="0" u="none" strike="noStrike" cap="none" normalizeH="0" baseline="0" dirty="0" smtClean="0">
                          <a:ln>
                            <a:noFill/>
                          </a:ln>
                          <a:solidFill>
                            <a:srgbClr val="000066"/>
                          </a:solidFill>
                          <a:effectLst/>
                          <a:latin typeface="Arial" charset="0"/>
                        </a:rPr>
                        <a:t>Gering</a:t>
                      </a:r>
                      <a:endParaRPr kumimoji="0" lang="uk-UA" sz="1200" b="1" i="0" u="none" strike="noStrike" cap="none" normalizeH="0" baseline="0" dirty="0" smtClean="0">
                        <a:ln>
                          <a:noFill/>
                        </a:ln>
                        <a:solidFill>
                          <a:srgbClr val="000066"/>
                        </a:solidFill>
                        <a:effectLst/>
                        <a:latin typeface="Arial" charset="0"/>
                      </a:endParaRPr>
                    </a:p>
                    <a:p>
                      <a:pPr marL="0" marR="0" lvl="0" indent="0" algn="l" defTabSz="914400" rtl="0" eaLnBrk="1" fontAlgn="base" latinLnBrk="0" hangingPunct="1">
                        <a:lnSpc>
                          <a:spcPct val="90000"/>
                        </a:lnSpc>
                        <a:spcBef>
                          <a:spcPts val="0"/>
                        </a:spcBef>
                        <a:spcAft>
                          <a:spcPct val="0"/>
                        </a:spcAft>
                        <a:buClr>
                          <a:schemeClr val="bg2"/>
                        </a:buClr>
                        <a:buSzTx/>
                        <a:buFontTx/>
                        <a:buNone/>
                        <a:tabLst/>
                      </a:pPr>
                      <a:r>
                        <a:rPr kumimoji="0" lang="uk-UA" sz="1200" b="1" i="0" u="none" strike="noStrike" cap="none" normalizeH="0" baseline="0" dirty="0" smtClean="0">
                          <a:ln>
                            <a:noFill/>
                          </a:ln>
                          <a:solidFill>
                            <a:schemeClr val="tx1"/>
                          </a:solidFill>
                          <a:effectLst/>
                          <a:latin typeface="Arial" charset="0"/>
                        </a:rPr>
                        <a:t>Низький</a:t>
                      </a:r>
                      <a:endParaRPr kumimoji="0" lang="de-AT" sz="1200" b="1" i="0" u="none" strike="noStrike" cap="none" normalizeH="0" baseline="0" dirty="0">
                        <a:ln>
                          <a:noFill/>
                        </a:ln>
                        <a:solidFill>
                          <a:schemeClr val="tx1"/>
                        </a:solidFill>
                        <a:effectLst/>
                        <a:latin typeface="Arial" charset="0"/>
                      </a:endParaRPr>
                    </a:p>
                  </a:txBody>
                  <a:tcPr marL="76200" marR="76200" marT="38100" marB="381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5"/>
                  </a:ext>
                </a:extLst>
              </a:tr>
              <a:tr h="824041">
                <a:tc>
                  <a:txBody>
                    <a:bodyPr/>
                    <a:lstStyle/>
                    <a:p>
                      <a:pPr marL="0" marR="0" lvl="0" indent="0" algn="ctr" defTabSz="914400" rtl="0" eaLnBrk="1" fontAlgn="base" latinLnBrk="0" hangingPunct="1">
                        <a:lnSpc>
                          <a:spcPct val="90000"/>
                        </a:lnSpc>
                        <a:spcBef>
                          <a:spcPts val="0"/>
                        </a:spcBef>
                        <a:spcAft>
                          <a:spcPct val="0"/>
                        </a:spcAft>
                        <a:buClr>
                          <a:schemeClr val="bg2"/>
                        </a:buClr>
                        <a:buSzTx/>
                        <a:buFontTx/>
                        <a:buNone/>
                        <a:tabLst/>
                      </a:pPr>
                      <a:r>
                        <a:rPr kumimoji="0" lang="de-AT" sz="1200" b="0" i="0" u="none" strike="noStrike" cap="none" normalizeH="0" baseline="0" dirty="0">
                          <a:ln>
                            <a:noFill/>
                          </a:ln>
                          <a:solidFill>
                            <a:srgbClr val="000066"/>
                          </a:solidFill>
                          <a:effectLst/>
                          <a:latin typeface="Arial" charset="0"/>
                        </a:rPr>
                        <a:t>Gering</a:t>
                      </a:r>
                    </a:p>
                    <a:p>
                      <a:pPr marL="0" marR="0" lvl="0" indent="0" algn="l" defTabSz="914400" rtl="0" eaLnBrk="1" fontAlgn="base" latinLnBrk="0" hangingPunct="1">
                        <a:lnSpc>
                          <a:spcPct val="90000"/>
                        </a:lnSpc>
                        <a:spcBef>
                          <a:spcPts val="0"/>
                        </a:spcBef>
                        <a:spcAft>
                          <a:spcPct val="0"/>
                        </a:spcAft>
                        <a:buClr>
                          <a:schemeClr val="bg2"/>
                        </a:buClr>
                        <a:buSzTx/>
                        <a:buFontTx/>
                        <a:buNone/>
                        <a:tabLst/>
                      </a:pPr>
                      <a:r>
                        <a:rPr kumimoji="0" lang="de-AT" sz="1100" b="1" i="0" u="none" strike="noStrike" cap="none" normalizeH="0" baseline="0" dirty="0">
                          <a:ln>
                            <a:noFill/>
                          </a:ln>
                          <a:solidFill>
                            <a:srgbClr val="000066"/>
                          </a:solidFill>
                          <a:effectLst/>
                          <a:latin typeface="Arial" charset="0"/>
                        </a:rPr>
                        <a:t>Aufgrund der </a:t>
                      </a:r>
                      <a:r>
                        <a:rPr kumimoji="0" lang="de-AT" sz="1100" b="1" i="0" u="none" strike="noStrike" cap="none" normalizeH="0" baseline="0" dirty="0" smtClean="0">
                          <a:ln>
                            <a:noFill/>
                          </a:ln>
                          <a:solidFill>
                            <a:srgbClr val="000066"/>
                          </a:solidFill>
                          <a:effectLst/>
                          <a:latin typeface="Arial" charset="0"/>
                        </a:rPr>
                        <a:t>Fehleranfälligkeit</a:t>
                      </a:r>
                      <a:endParaRPr kumimoji="0" lang="uk-UA" sz="1100" b="1" i="0" u="none" strike="noStrike" cap="none" normalizeH="0" baseline="0" dirty="0" smtClean="0">
                        <a:ln>
                          <a:noFill/>
                        </a:ln>
                        <a:solidFill>
                          <a:srgbClr val="000066"/>
                        </a:solidFill>
                        <a:effectLst/>
                        <a:latin typeface="Arial" charset="0"/>
                      </a:endParaRPr>
                    </a:p>
                    <a:p>
                      <a:pPr marL="0" marR="0" lvl="0" indent="0" algn="ctr" defTabSz="914400" rtl="0" eaLnBrk="1" fontAlgn="base" latinLnBrk="0" hangingPunct="1">
                        <a:lnSpc>
                          <a:spcPct val="90000"/>
                        </a:lnSpc>
                        <a:spcBef>
                          <a:spcPts val="0"/>
                        </a:spcBef>
                        <a:spcAft>
                          <a:spcPct val="0"/>
                        </a:spcAft>
                        <a:buClr>
                          <a:schemeClr val="bg2"/>
                        </a:buClr>
                        <a:buSzTx/>
                        <a:buFontTx/>
                        <a:buNone/>
                        <a:tabLst/>
                      </a:pPr>
                      <a:r>
                        <a:rPr kumimoji="0" lang="uk-UA" sz="1200" b="1" i="0" u="none" strike="noStrike" cap="none" normalizeH="0" baseline="0" dirty="0" smtClean="0">
                          <a:ln>
                            <a:noFill/>
                          </a:ln>
                          <a:solidFill>
                            <a:schemeClr val="tx1"/>
                          </a:solidFill>
                          <a:effectLst/>
                          <a:latin typeface="Arial" charset="0"/>
                        </a:rPr>
                        <a:t>Низька</a:t>
                      </a:r>
                    </a:p>
                    <a:p>
                      <a:pPr marL="0" marR="0" lvl="0" indent="0" algn="l" defTabSz="914400" rtl="0" eaLnBrk="1" fontAlgn="base" latinLnBrk="0" hangingPunct="1">
                        <a:lnSpc>
                          <a:spcPct val="90000"/>
                        </a:lnSpc>
                        <a:spcBef>
                          <a:spcPts val="0"/>
                        </a:spcBef>
                        <a:spcAft>
                          <a:spcPct val="0"/>
                        </a:spcAft>
                        <a:buClr>
                          <a:schemeClr val="bg2"/>
                        </a:buClr>
                        <a:buSzTx/>
                        <a:buFontTx/>
                        <a:buNone/>
                        <a:tabLst/>
                      </a:pPr>
                      <a:r>
                        <a:rPr kumimoji="0" lang="uk-UA" sz="1100" b="1" i="0" u="none" strike="noStrike" cap="none" normalizeH="0" baseline="0" dirty="0" smtClean="0">
                          <a:ln>
                            <a:noFill/>
                          </a:ln>
                          <a:solidFill>
                            <a:schemeClr val="tx1"/>
                          </a:solidFill>
                          <a:effectLst/>
                          <a:latin typeface="Arial" charset="0"/>
                        </a:rPr>
                        <a:t>Через частоту помилок</a:t>
                      </a:r>
                      <a:endParaRPr kumimoji="0" lang="de-AT" sz="1100" b="1" i="0" u="none" strike="noStrike" cap="none" normalizeH="0" baseline="0" dirty="0">
                        <a:ln>
                          <a:noFill/>
                        </a:ln>
                        <a:solidFill>
                          <a:schemeClr val="tx1"/>
                        </a:solidFill>
                        <a:effectLst/>
                        <a:latin typeface="Arial" charset="0"/>
                      </a:endParaRPr>
                    </a:p>
                  </a:txBody>
                  <a:tcPr marL="76200" marR="76200" marT="38100" marB="381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ts val="0"/>
                        </a:spcBef>
                        <a:spcAft>
                          <a:spcPct val="0"/>
                        </a:spcAft>
                        <a:buClr>
                          <a:schemeClr val="bg2"/>
                        </a:buClr>
                        <a:buSzTx/>
                        <a:buFontTx/>
                        <a:buNone/>
                        <a:tabLst/>
                      </a:pPr>
                      <a:r>
                        <a:rPr kumimoji="0" lang="de-AT" sz="1400" b="1" i="0" u="none" strike="noStrike" cap="none" normalizeH="0" baseline="0" dirty="0" smtClean="0">
                          <a:ln>
                            <a:noFill/>
                          </a:ln>
                          <a:solidFill>
                            <a:srgbClr val="000066"/>
                          </a:solidFill>
                          <a:effectLst/>
                          <a:latin typeface="Arial" charset="0"/>
                        </a:rPr>
                        <a:t>Transfer-</a:t>
                      </a:r>
                      <a:r>
                        <a:rPr kumimoji="0" lang="de-AT" sz="1400" b="1" i="1" u="none" strike="noStrike" cap="none" normalizeH="0" baseline="0" dirty="0" smtClean="0">
                          <a:ln>
                            <a:noFill/>
                          </a:ln>
                          <a:solidFill>
                            <a:srgbClr val="000066"/>
                          </a:solidFill>
                          <a:effectLst/>
                          <a:latin typeface="Arial" charset="0"/>
                        </a:rPr>
                        <a:t>wahrscheinlichkeit</a:t>
                      </a:r>
                      <a:endParaRPr kumimoji="0" lang="uk-UA" sz="1400" b="1" i="1" u="none" strike="noStrike" cap="none" normalizeH="0" baseline="0" dirty="0" smtClean="0">
                        <a:ln>
                          <a:noFill/>
                        </a:ln>
                        <a:solidFill>
                          <a:srgbClr val="000066"/>
                        </a:solidFill>
                        <a:effectLst/>
                        <a:latin typeface="Arial" charset="0"/>
                      </a:endParaRPr>
                    </a:p>
                    <a:p>
                      <a:pPr marL="0" marR="0" lvl="0" indent="0" algn="ctr" defTabSz="914400" rtl="0" eaLnBrk="1" fontAlgn="base" latinLnBrk="0" hangingPunct="1">
                        <a:lnSpc>
                          <a:spcPct val="90000"/>
                        </a:lnSpc>
                        <a:spcBef>
                          <a:spcPts val="0"/>
                        </a:spcBef>
                        <a:spcAft>
                          <a:spcPct val="0"/>
                        </a:spcAft>
                        <a:buClr>
                          <a:schemeClr val="bg2"/>
                        </a:buClr>
                        <a:buSzTx/>
                        <a:buFontTx/>
                        <a:buNone/>
                        <a:tabLst/>
                      </a:pPr>
                      <a:r>
                        <a:rPr kumimoji="0" lang="uk-UA" sz="1400" b="1" i="1" u="none" strike="noStrike" cap="none" normalizeH="0" baseline="0" dirty="0" smtClean="0">
                          <a:ln>
                            <a:noFill/>
                          </a:ln>
                          <a:solidFill>
                            <a:schemeClr val="tx1"/>
                          </a:solidFill>
                          <a:effectLst/>
                          <a:latin typeface="Arial" charset="0"/>
                        </a:rPr>
                        <a:t>Ймовірність передачі</a:t>
                      </a:r>
                      <a:endParaRPr kumimoji="0" lang="de-AT" sz="1400" b="1" i="1" u="none" strike="noStrike" cap="none" normalizeH="0" baseline="0" dirty="0">
                        <a:ln>
                          <a:noFill/>
                        </a:ln>
                        <a:solidFill>
                          <a:schemeClr val="tx1"/>
                        </a:solidFill>
                        <a:effectLst/>
                        <a:latin typeface="Arial" charset="0"/>
                      </a:endParaRPr>
                    </a:p>
                  </a:txBody>
                  <a:tcPr marL="76200" marR="76200" marT="38100" marB="381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914400" rtl="0" eaLnBrk="1" fontAlgn="base" latinLnBrk="0" hangingPunct="1">
                        <a:lnSpc>
                          <a:spcPct val="90000"/>
                        </a:lnSpc>
                        <a:spcBef>
                          <a:spcPts val="0"/>
                        </a:spcBef>
                        <a:spcAft>
                          <a:spcPct val="0"/>
                        </a:spcAft>
                        <a:buClr>
                          <a:schemeClr val="bg2"/>
                        </a:buClr>
                        <a:buSzTx/>
                        <a:buFontTx/>
                        <a:buNone/>
                        <a:tabLst/>
                      </a:pPr>
                      <a:r>
                        <a:rPr kumimoji="0" lang="de-AT" sz="1200" b="0" i="0" u="none" strike="noStrike" cap="none" normalizeH="0" baseline="0" dirty="0">
                          <a:ln>
                            <a:noFill/>
                          </a:ln>
                          <a:solidFill>
                            <a:srgbClr val="000066"/>
                          </a:solidFill>
                          <a:effectLst/>
                          <a:latin typeface="Arial" charset="0"/>
                        </a:rPr>
                        <a:t>Groß</a:t>
                      </a:r>
                    </a:p>
                    <a:p>
                      <a:pPr marL="0" marR="0" lvl="0" indent="0" algn="l" defTabSz="914400" rtl="0" eaLnBrk="1" fontAlgn="base" latinLnBrk="0" hangingPunct="1">
                        <a:lnSpc>
                          <a:spcPct val="90000"/>
                        </a:lnSpc>
                        <a:spcBef>
                          <a:spcPts val="0"/>
                        </a:spcBef>
                        <a:spcAft>
                          <a:spcPct val="0"/>
                        </a:spcAft>
                        <a:buClr>
                          <a:schemeClr val="bg2"/>
                        </a:buClr>
                        <a:buSzTx/>
                        <a:buFontTx/>
                        <a:buNone/>
                        <a:tabLst/>
                      </a:pPr>
                      <a:r>
                        <a:rPr kumimoji="0" lang="de-AT" sz="1100" b="1" i="0" u="none" strike="noStrike" cap="none" normalizeH="0" baseline="0" dirty="0">
                          <a:ln>
                            <a:noFill/>
                          </a:ln>
                          <a:solidFill>
                            <a:srgbClr val="000066"/>
                          </a:solidFill>
                          <a:effectLst/>
                          <a:latin typeface="Arial" charset="0"/>
                        </a:rPr>
                        <a:t>Aufgrund der </a:t>
                      </a:r>
                      <a:r>
                        <a:rPr kumimoji="0" lang="de-AT" sz="1100" b="1" i="0" u="none" strike="noStrike" cap="none" normalizeH="0" baseline="0" dirty="0" smtClean="0">
                          <a:ln>
                            <a:noFill/>
                          </a:ln>
                          <a:solidFill>
                            <a:srgbClr val="000066"/>
                          </a:solidFill>
                          <a:effectLst/>
                          <a:latin typeface="Arial" charset="0"/>
                        </a:rPr>
                        <a:t>Anwendungssicherheit</a:t>
                      </a:r>
                      <a:endParaRPr kumimoji="0" lang="uk-UA" sz="1100" b="1" i="0" u="none" strike="noStrike" cap="none" normalizeH="0" baseline="0" dirty="0" smtClean="0">
                        <a:ln>
                          <a:noFill/>
                        </a:ln>
                        <a:solidFill>
                          <a:srgbClr val="000066"/>
                        </a:solidFill>
                        <a:effectLst/>
                        <a:latin typeface="Arial" charset="0"/>
                      </a:endParaRPr>
                    </a:p>
                    <a:p>
                      <a:pPr marL="0" marR="0" lvl="0" indent="0" algn="ctr" defTabSz="914400" rtl="0" eaLnBrk="1" fontAlgn="base" latinLnBrk="0" hangingPunct="1">
                        <a:lnSpc>
                          <a:spcPct val="90000"/>
                        </a:lnSpc>
                        <a:spcBef>
                          <a:spcPts val="0"/>
                        </a:spcBef>
                        <a:spcAft>
                          <a:spcPct val="0"/>
                        </a:spcAft>
                        <a:buClr>
                          <a:schemeClr val="bg2"/>
                        </a:buClr>
                        <a:buSzTx/>
                        <a:buFontTx/>
                        <a:buNone/>
                        <a:tabLst/>
                      </a:pPr>
                      <a:r>
                        <a:rPr kumimoji="0" lang="uk-UA" sz="1100" b="1" i="0" u="none" strike="noStrike" cap="none" normalizeH="0" baseline="0" dirty="0" smtClean="0">
                          <a:ln>
                            <a:noFill/>
                          </a:ln>
                          <a:solidFill>
                            <a:schemeClr val="tx1"/>
                          </a:solidFill>
                          <a:effectLst/>
                          <a:latin typeface="Arial" charset="0"/>
                        </a:rPr>
                        <a:t>Велика</a:t>
                      </a:r>
                    </a:p>
                    <a:p>
                      <a:pPr marL="0" marR="0" lvl="0" indent="0" algn="l" defTabSz="914400" rtl="0" eaLnBrk="1" fontAlgn="base" latinLnBrk="0" hangingPunct="1">
                        <a:lnSpc>
                          <a:spcPct val="90000"/>
                        </a:lnSpc>
                        <a:spcBef>
                          <a:spcPts val="0"/>
                        </a:spcBef>
                        <a:spcAft>
                          <a:spcPct val="0"/>
                        </a:spcAft>
                        <a:buClr>
                          <a:schemeClr val="bg2"/>
                        </a:buClr>
                        <a:buSzTx/>
                        <a:buFontTx/>
                        <a:buNone/>
                        <a:tabLst/>
                      </a:pPr>
                      <a:r>
                        <a:rPr kumimoji="0" lang="uk-UA" sz="1100" b="1" i="0" u="none" strike="noStrike" cap="none" normalizeH="0" baseline="0" dirty="0" smtClean="0">
                          <a:ln>
                            <a:noFill/>
                          </a:ln>
                          <a:solidFill>
                            <a:schemeClr val="tx1"/>
                          </a:solidFill>
                          <a:effectLst/>
                          <a:latin typeface="Arial" charset="0"/>
                        </a:rPr>
                        <a:t>Через безпеку програми</a:t>
                      </a:r>
                      <a:endParaRPr kumimoji="0" lang="de-AT" sz="1100" b="1" i="0" u="none" strike="noStrike" cap="none" normalizeH="0" baseline="0" dirty="0">
                        <a:ln>
                          <a:noFill/>
                        </a:ln>
                        <a:solidFill>
                          <a:schemeClr val="tx1"/>
                        </a:solidFill>
                        <a:effectLst/>
                        <a:latin typeface="Arial" charset="0"/>
                      </a:endParaRPr>
                    </a:p>
                  </a:txBody>
                  <a:tcPr marL="76200" marR="76200" marT="38100" marB="381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6"/>
                  </a:ext>
                </a:extLst>
              </a:tr>
            </a:tbl>
          </a:graphicData>
        </a:graphic>
      </p:graphicFrame>
      <p:sp>
        <p:nvSpPr>
          <p:cNvPr id="1551412" name="Text Box 52"/>
          <p:cNvSpPr txBox="1">
            <a:spLocks noChangeArrowheads="1"/>
          </p:cNvSpPr>
          <p:nvPr/>
        </p:nvSpPr>
        <p:spPr bwMode="auto">
          <a:xfrm>
            <a:off x="2947916" y="941505"/>
            <a:ext cx="3357350" cy="5355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marL="174625" indent="-174625" eaLnBrk="0" hangingPunct="0">
              <a:spcBef>
                <a:spcPct val="0"/>
              </a:spcBef>
              <a:defRPr sz="2400">
                <a:solidFill>
                  <a:schemeClr val="tx1"/>
                </a:solidFill>
                <a:latin typeface="Times New Roman" pitchFamily="18" charset="0"/>
              </a:defRPr>
            </a:lvl1pPr>
            <a:lvl2pPr eaLnBrk="0" hangingPunct="0">
              <a:spcBef>
                <a:spcPct val="0"/>
              </a:spcBef>
              <a:defRPr sz="2400">
                <a:solidFill>
                  <a:schemeClr val="tx1"/>
                </a:solidFill>
                <a:latin typeface="Times New Roman" pitchFamily="18" charset="0"/>
              </a:defRPr>
            </a:lvl2pPr>
            <a:lvl3pPr eaLnBrk="0" hangingPunct="0">
              <a:spcBef>
                <a:spcPct val="0"/>
              </a:spcBef>
              <a:defRPr sz="2400">
                <a:solidFill>
                  <a:schemeClr val="tx1"/>
                </a:solidFill>
                <a:latin typeface="Times New Roman" pitchFamily="18" charset="0"/>
              </a:defRPr>
            </a:lvl3pPr>
            <a:lvl4pPr eaLnBrk="0" hangingPunct="0">
              <a:spcBef>
                <a:spcPct val="0"/>
              </a:spcBef>
              <a:defRPr sz="2400">
                <a:solidFill>
                  <a:schemeClr val="tx1"/>
                </a:solidFill>
                <a:latin typeface="Times New Roman" pitchFamily="18" charset="0"/>
              </a:defRPr>
            </a:lvl4pPr>
            <a:lvl5pPr eaLnBrk="0" hangingPunct="0">
              <a:spcBef>
                <a:spcPct val="0"/>
              </a:spcBef>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gn="ctr" eaLnBrk="1" hangingPunct="1">
              <a:lnSpc>
                <a:spcPct val="90000"/>
              </a:lnSpc>
              <a:spcBef>
                <a:spcPts val="0"/>
              </a:spcBef>
              <a:defRPr/>
            </a:pPr>
            <a:r>
              <a:rPr lang="de-AT" sz="1600" b="1" dirty="0" smtClean="0">
                <a:solidFill>
                  <a:srgbClr val="000066"/>
                </a:solidFill>
                <a:effectLst>
                  <a:outerShdw blurRad="38100" dist="38100" dir="2700000" algn="tl">
                    <a:srgbClr val="C0C0C0"/>
                  </a:outerShdw>
                </a:effectLst>
                <a:latin typeface="Arial" charset="0"/>
              </a:rPr>
              <a:t>Lerntransfer</a:t>
            </a:r>
            <a:r>
              <a:rPr lang="uk-UA" sz="1600" b="1" dirty="0" smtClean="0">
                <a:solidFill>
                  <a:srgbClr val="000066"/>
                </a:solidFill>
                <a:effectLst>
                  <a:outerShdw blurRad="38100" dist="38100" dir="2700000" algn="tl">
                    <a:srgbClr val="C0C0C0"/>
                  </a:outerShdw>
                </a:effectLst>
                <a:latin typeface="Arial" charset="0"/>
              </a:rPr>
              <a:t> </a:t>
            </a:r>
          </a:p>
          <a:p>
            <a:pPr algn="ctr" eaLnBrk="1" hangingPunct="1">
              <a:lnSpc>
                <a:spcPct val="90000"/>
              </a:lnSpc>
              <a:spcBef>
                <a:spcPts val="0"/>
              </a:spcBef>
              <a:defRPr/>
            </a:pPr>
            <a:r>
              <a:rPr lang="uk-UA" sz="1600" dirty="0" smtClean="0">
                <a:effectLst>
                  <a:outerShdw blurRad="38100" dist="38100" dir="2700000" algn="tl">
                    <a:srgbClr val="C0C0C0"/>
                  </a:outerShdw>
                </a:effectLst>
                <a:latin typeface="Arial" charset="0"/>
              </a:rPr>
              <a:t>Трансфер знань через навчання</a:t>
            </a:r>
            <a:endParaRPr lang="de-AT" sz="1600" dirty="0">
              <a:effectLst>
                <a:outerShdw blurRad="38100" dist="38100" dir="2700000" algn="tl">
                  <a:srgbClr val="C0C0C0"/>
                </a:outerShdw>
              </a:effectLst>
              <a:latin typeface="Arial" charset="0"/>
            </a:endParaRPr>
          </a:p>
        </p:txBody>
      </p:sp>
      <p:sp>
        <p:nvSpPr>
          <p:cNvPr id="14375" name="Rectangle 157"/>
          <p:cNvSpPr>
            <a:spLocks noChangeArrowheads="1"/>
          </p:cNvSpPr>
          <p:nvPr/>
        </p:nvSpPr>
        <p:spPr bwMode="auto">
          <a:xfrm>
            <a:off x="762000" y="0"/>
            <a:ext cx="7620000" cy="5715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sz="2000" b="1">
                <a:solidFill>
                  <a:schemeClr val="tx1"/>
                </a:solidFill>
                <a:latin typeface="Arial" panose="020B0604020202020204" pitchFamily="34" charset="0"/>
              </a:defRPr>
            </a:lvl1pPr>
            <a:lvl2pPr marL="742950" indent="-285750" eaLnBrk="0" hangingPunct="0">
              <a:defRPr sz="2000" b="1">
                <a:solidFill>
                  <a:schemeClr val="tx1"/>
                </a:solidFill>
                <a:latin typeface="Arial" panose="020B0604020202020204" pitchFamily="34" charset="0"/>
              </a:defRPr>
            </a:lvl2pPr>
            <a:lvl3pPr marL="1143000" indent="-228600" eaLnBrk="0" hangingPunct="0">
              <a:defRPr sz="2000" b="1">
                <a:solidFill>
                  <a:schemeClr val="tx1"/>
                </a:solidFill>
                <a:latin typeface="Arial" panose="020B0604020202020204" pitchFamily="34" charset="0"/>
              </a:defRPr>
            </a:lvl3pPr>
            <a:lvl4pPr marL="1600200" indent="-228600" eaLnBrk="0" hangingPunct="0">
              <a:defRPr sz="2000" b="1">
                <a:solidFill>
                  <a:schemeClr val="tx1"/>
                </a:solidFill>
                <a:latin typeface="Arial" panose="020B0604020202020204" pitchFamily="34" charset="0"/>
              </a:defRPr>
            </a:lvl4pPr>
            <a:lvl5pPr marL="2057400" indent="-228600" eaLnBrk="0" hangingPunct="0">
              <a:defRPr sz="2000" b="1">
                <a:solidFill>
                  <a:schemeClr val="tx1"/>
                </a:solidFill>
                <a:latin typeface="Arial" panose="020B0604020202020204" pitchFamily="34" charset="0"/>
              </a:defRPr>
            </a:lvl5pPr>
            <a:lvl6pPr marL="2514600" indent="-228600" eaLnBrk="0" fontAlgn="base" hangingPunct="0">
              <a:lnSpc>
                <a:spcPts val="2600"/>
              </a:lnSpc>
              <a:spcBef>
                <a:spcPts val="1000"/>
              </a:spcBef>
              <a:spcAft>
                <a:spcPct val="0"/>
              </a:spcAft>
              <a:buClr>
                <a:schemeClr val="bg2"/>
              </a:buClr>
              <a:defRPr sz="2000" b="1">
                <a:solidFill>
                  <a:schemeClr val="tx1"/>
                </a:solidFill>
                <a:latin typeface="Arial" panose="020B0604020202020204" pitchFamily="34" charset="0"/>
              </a:defRPr>
            </a:lvl6pPr>
            <a:lvl7pPr marL="2971800" indent="-228600" eaLnBrk="0" fontAlgn="base" hangingPunct="0">
              <a:lnSpc>
                <a:spcPts val="2600"/>
              </a:lnSpc>
              <a:spcBef>
                <a:spcPts val="1000"/>
              </a:spcBef>
              <a:spcAft>
                <a:spcPct val="0"/>
              </a:spcAft>
              <a:buClr>
                <a:schemeClr val="bg2"/>
              </a:buClr>
              <a:defRPr sz="2000" b="1">
                <a:solidFill>
                  <a:schemeClr val="tx1"/>
                </a:solidFill>
                <a:latin typeface="Arial" panose="020B0604020202020204" pitchFamily="34" charset="0"/>
              </a:defRPr>
            </a:lvl7pPr>
            <a:lvl8pPr marL="3429000" indent="-228600" eaLnBrk="0" fontAlgn="base" hangingPunct="0">
              <a:lnSpc>
                <a:spcPts val="2600"/>
              </a:lnSpc>
              <a:spcBef>
                <a:spcPts val="1000"/>
              </a:spcBef>
              <a:spcAft>
                <a:spcPct val="0"/>
              </a:spcAft>
              <a:buClr>
                <a:schemeClr val="bg2"/>
              </a:buClr>
              <a:defRPr sz="2000" b="1">
                <a:solidFill>
                  <a:schemeClr val="tx1"/>
                </a:solidFill>
                <a:latin typeface="Arial" panose="020B0604020202020204" pitchFamily="34" charset="0"/>
              </a:defRPr>
            </a:lvl8pPr>
            <a:lvl9pPr marL="3886200" indent="-228600" eaLnBrk="0" fontAlgn="base" hangingPunct="0">
              <a:lnSpc>
                <a:spcPts val="2600"/>
              </a:lnSpc>
              <a:spcBef>
                <a:spcPts val="1000"/>
              </a:spcBef>
              <a:spcAft>
                <a:spcPct val="0"/>
              </a:spcAft>
              <a:buClr>
                <a:schemeClr val="bg2"/>
              </a:buClr>
              <a:defRPr sz="2000" b="1">
                <a:solidFill>
                  <a:schemeClr val="tx1"/>
                </a:solidFill>
                <a:latin typeface="Arial" panose="020B0604020202020204" pitchFamily="34" charset="0"/>
              </a:defRPr>
            </a:lvl9pPr>
          </a:lstStyle>
          <a:p>
            <a:pPr eaLnBrk="1" hangingPunct="1"/>
            <a:endParaRPr lang="de-AT" altLang="de-DE" sz="1667"/>
          </a:p>
        </p:txBody>
      </p:sp>
      <p:sp>
        <p:nvSpPr>
          <p:cNvPr id="2" name="Foliennummernplatzhalter 1">
            <a:extLst>
              <a:ext uri="{FF2B5EF4-FFF2-40B4-BE49-F238E27FC236}">
                <a16:creationId xmlns:a16="http://schemas.microsoft.com/office/drawing/2014/main" xmlns="" id="{DE1BF6D1-95BF-475A-AB09-0896F007C4A8}"/>
              </a:ext>
            </a:extLst>
          </p:cNvPr>
          <p:cNvSpPr>
            <a:spLocks noGrp="1"/>
          </p:cNvSpPr>
          <p:nvPr>
            <p:ph type="sldNum" sz="quarter" idx="11"/>
          </p:nvPr>
        </p:nvSpPr>
        <p:spPr>
          <a:xfrm>
            <a:off x="2167456" y="5456915"/>
            <a:ext cx="892150" cy="258085"/>
          </a:xfrm>
        </p:spPr>
        <p:txBody>
          <a:bodyPr/>
          <a:lstStyle/>
          <a:p>
            <a:r>
              <a:rPr lang="de-DE" altLang="de-DE" dirty="0"/>
              <a:t>Folie </a:t>
            </a:r>
            <a:fld id="{26349655-6493-4799-90A2-823C4D348B2A}" type="slidenum">
              <a:rPr lang="de-DE" altLang="de-DE" smtClean="0"/>
              <a:pPr/>
              <a:t>13</a:t>
            </a:fld>
            <a:endParaRPr lang="de-DE" altLang="de-DE" dirty="0"/>
          </a:p>
          <a:p>
            <a:pPr algn="r"/>
            <a:endParaRPr lang="de-DE" altLang="de-DE" dirty="0"/>
          </a:p>
        </p:txBody>
      </p:sp>
    </p:spTree>
    <p:extLst>
      <p:ext uri="{BB962C8B-B14F-4D97-AF65-F5344CB8AC3E}">
        <p14:creationId xmlns:p14="http://schemas.microsoft.com/office/powerpoint/2010/main" xmlns="" val="179294793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3969" name="Rectangle 145"/>
          <p:cNvSpPr>
            <a:spLocks noGrp="1" noChangeArrowheads="1"/>
          </p:cNvSpPr>
          <p:nvPr>
            <p:ph type="title"/>
          </p:nvPr>
        </p:nvSpPr>
        <p:spPr>
          <a:xfrm>
            <a:off x="908482" y="262790"/>
            <a:ext cx="5756275" cy="599281"/>
          </a:xfrm>
        </p:spPr>
        <p:txBody>
          <a:bodyPr>
            <a:normAutofit fontScale="90000"/>
          </a:bodyPr>
          <a:lstStyle/>
          <a:p>
            <a:pPr algn="ctr" eaLnBrk="1" hangingPunct="1">
              <a:defRPr/>
            </a:pPr>
            <a:r>
              <a:rPr lang="de-AT" dirty="0"/>
              <a:t>Die affektive </a:t>
            </a:r>
            <a:r>
              <a:rPr lang="de-AT" dirty="0" smtClean="0"/>
              <a:t>Dimension</a:t>
            </a:r>
            <a:r>
              <a:rPr lang="uk-UA" dirty="0" smtClean="0"/>
              <a:t/>
            </a:r>
            <a:br>
              <a:rPr lang="uk-UA" dirty="0" smtClean="0"/>
            </a:br>
            <a:r>
              <a:rPr lang="uk-UA" dirty="0" smtClean="0"/>
              <a:t>Емоційний вимір</a:t>
            </a:r>
            <a:endParaRPr lang="de-AT" dirty="0"/>
          </a:p>
        </p:txBody>
      </p:sp>
      <p:sp>
        <p:nvSpPr>
          <p:cNvPr id="15365" name="Rectangle 146"/>
          <p:cNvSpPr>
            <a:spLocks noChangeArrowheads="1"/>
          </p:cNvSpPr>
          <p:nvPr/>
        </p:nvSpPr>
        <p:spPr bwMode="auto">
          <a:xfrm>
            <a:off x="261258" y="1187747"/>
            <a:ext cx="4429496" cy="389863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marL="457200" indent="-457200" eaLnBrk="0" hangingPunct="0">
              <a:defRPr sz="2000" b="1">
                <a:solidFill>
                  <a:schemeClr val="tx1"/>
                </a:solidFill>
                <a:latin typeface="Arial" panose="020B0604020202020204" pitchFamily="34" charset="0"/>
              </a:defRPr>
            </a:lvl1pPr>
            <a:lvl2pPr marL="742950" indent="-285750" eaLnBrk="0" hangingPunct="0">
              <a:defRPr sz="2000" b="1">
                <a:solidFill>
                  <a:schemeClr val="tx1"/>
                </a:solidFill>
                <a:latin typeface="Arial" panose="020B0604020202020204" pitchFamily="34" charset="0"/>
              </a:defRPr>
            </a:lvl2pPr>
            <a:lvl3pPr marL="1143000" indent="-228600" eaLnBrk="0" hangingPunct="0">
              <a:defRPr sz="2000" b="1">
                <a:solidFill>
                  <a:schemeClr val="tx1"/>
                </a:solidFill>
                <a:latin typeface="Arial" panose="020B0604020202020204" pitchFamily="34" charset="0"/>
              </a:defRPr>
            </a:lvl3pPr>
            <a:lvl4pPr marL="1600200" indent="-228600" eaLnBrk="0" hangingPunct="0">
              <a:defRPr sz="2000" b="1">
                <a:solidFill>
                  <a:schemeClr val="tx1"/>
                </a:solidFill>
                <a:latin typeface="Arial" panose="020B0604020202020204" pitchFamily="34" charset="0"/>
              </a:defRPr>
            </a:lvl4pPr>
            <a:lvl5pPr marL="2057400" indent="-228600" eaLnBrk="0" hangingPunct="0">
              <a:defRPr sz="2000" b="1">
                <a:solidFill>
                  <a:schemeClr val="tx1"/>
                </a:solidFill>
                <a:latin typeface="Arial" panose="020B0604020202020204" pitchFamily="34" charset="0"/>
              </a:defRPr>
            </a:lvl5pPr>
            <a:lvl6pPr marL="2514600" indent="-228600" eaLnBrk="0" fontAlgn="base" hangingPunct="0">
              <a:lnSpc>
                <a:spcPts val="2600"/>
              </a:lnSpc>
              <a:spcBef>
                <a:spcPts val="1000"/>
              </a:spcBef>
              <a:spcAft>
                <a:spcPct val="0"/>
              </a:spcAft>
              <a:buClr>
                <a:schemeClr val="bg2"/>
              </a:buClr>
              <a:defRPr sz="2000" b="1">
                <a:solidFill>
                  <a:schemeClr val="tx1"/>
                </a:solidFill>
                <a:latin typeface="Arial" panose="020B0604020202020204" pitchFamily="34" charset="0"/>
              </a:defRPr>
            </a:lvl6pPr>
            <a:lvl7pPr marL="2971800" indent="-228600" eaLnBrk="0" fontAlgn="base" hangingPunct="0">
              <a:lnSpc>
                <a:spcPts val="2600"/>
              </a:lnSpc>
              <a:spcBef>
                <a:spcPts val="1000"/>
              </a:spcBef>
              <a:spcAft>
                <a:spcPct val="0"/>
              </a:spcAft>
              <a:buClr>
                <a:schemeClr val="bg2"/>
              </a:buClr>
              <a:defRPr sz="2000" b="1">
                <a:solidFill>
                  <a:schemeClr val="tx1"/>
                </a:solidFill>
                <a:latin typeface="Arial" panose="020B0604020202020204" pitchFamily="34" charset="0"/>
              </a:defRPr>
            </a:lvl7pPr>
            <a:lvl8pPr marL="3429000" indent="-228600" eaLnBrk="0" fontAlgn="base" hangingPunct="0">
              <a:lnSpc>
                <a:spcPts val="2600"/>
              </a:lnSpc>
              <a:spcBef>
                <a:spcPts val="1000"/>
              </a:spcBef>
              <a:spcAft>
                <a:spcPct val="0"/>
              </a:spcAft>
              <a:buClr>
                <a:schemeClr val="bg2"/>
              </a:buClr>
              <a:defRPr sz="2000" b="1">
                <a:solidFill>
                  <a:schemeClr val="tx1"/>
                </a:solidFill>
                <a:latin typeface="Arial" panose="020B0604020202020204" pitchFamily="34" charset="0"/>
              </a:defRPr>
            </a:lvl8pPr>
            <a:lvl9pPr marL="3886200" indent="-228600" eaLnBrk="0" fontAlgn="base" hangingPunct="0">
              <a:lnSpc>
                <a:spcPts val="2600"/>
              </a:lnSpc>
              <a:spcBef>
                <a:spcPts val="1000"/>
              </a:spcBef>
              <a:spcAft>
                <a:spcPct val="0"/>
              </a:spcAft>
              <a:buClr>
                <a:schemeClr val="bg2"/>
              </a:buClr>
              <a:defRPr sz="2000" b="1">
                <a:solidFill>
                  <a:schemeClr val="tx1"/>
                </a:solidFill>
                <a:latin typeface="Arial" panose="020B0604020202020204" pitchFamily="34" charset="0"/>
              </a:defRPr>
            </a:lvl9pPr>
          </a:lstStyle>
          <a:p>
            <a:pPr eaLnBrk="1" hangingPunct="1"/>
            <a:r>
              <a:rPr lang="de-AT" altLang="de-DE" sz="2333" dirty="0"/>
              <a:t>Lerntransfer abhängig von…</a:t>
            </a:r>
          </a:p>
          <a:p>
            <a:pPr eaLnBrk="1" hangingPunct="1">
              <a:buFont typeface="+mj-lt"/>
              <a:buAutoNum type="arabicPeriod"/>
            </a:pPr>
            <a:endParaRPr lang="de-AT" altLang="de-DE" sz="2333" dirty="0"/>
          </a:p>
          <a:p>
            <a:pPr eaLnBrk="1" hangingPunct="1">
              <a:buFont typeface="+mj-lt"/>
              <a:buAutoNum type="arabicPeriod"/>
            </a:pPr>
            <a:r>
              <a:rPr lang="de-AT" altLang="de-DE" sz="2250" b="0" dirty="0">
                <a:sym typeface="Wingdings" panose="05000000000000000000" pitchFamily="2" charset="2"/>
              </a:rPr>
              <a:t>Emotionalem Bezug zur Thematik</a:t>
            </a:r>
          </a:p>
          <a:p>
            <a:pPr eaLnBrk="1" hangingPunct="1">
              <a:buFont typeface="+mj-lt"/>
              <a:buAutoNum type="arabicPeriod"/>
            </a:pPr>
            <a:endParaRPr lang="de-AT" altLang="de-DE" sz="2250" b="0" dirty="0">
              <a:sym typeface="Wingdings" panose="05000000000000000000" pitchFamily="2" charset="2"/>
            </a:endParaRPr>
          </a:p>
          <a:p>
            <a:pPr eaLnBrk="1" hangingPunct="1">
              <a:lnSpc>
                <a:spcPts val="2833"/>
              </a:lnSpc>
              <a:buFont typeface="+mj-lt"/>
              <a:buAutoNum type="arabicPeriod"/>
            </a:pPr>
            <a:r>
              <a:rPr lang="de-AT" altLang="de-DE" sz="2250" b="0" dirty="0">
                <a:sym typeface="Wingdings" panose="05000000000000000000" pitchFamily="2" charset="2"/>
              </a:rPr>
              <a:t>Erwarteter emotionaler Befindlichkeit bei Anwendung des Gelernten</a:t>
            </a:r>
          </a:p>
          <a:p>
            <a:pPr eaLnBrk="1" hangingPunct="1">
              <a:buFont typeface="+mj-lt"/>
              <a:buAutoNum type="arabicPeriod"/>
            </a:pPr>
            <a:endParaRPr lang="de-AT" altLang="de-DE" sz="2250" b="0" dirty="0">
              <a:sym typeface="Wingdings" panose="05000000000000000000" pitchFamily="2" charset="2"/>
            </a:endParaRPr>
          </a:p>
          <a:p>
            <a:pPr eaLnBrk="1" hangingPunct="1">
              <a:lnSpc>
                <a:spcPts val="2833"/>
              </a:lnSpc>
              <a:buFont typeface="+mj-lt"/>
              <a:buAutoNum type="arabicPeriod"/>
            </a:pPr>
            <a:r>
              <a:rPr lang="de-AT" altLang="de-DE" sz="2250" b="0" dirty="0">
                <a:sym typeface="Wingdings" panose="05000000000000000000" pitchFamily="2" charset="2"/>
              </a:rPr>
              <a:t>Erwarteten positiven und negativen Konsequenzen (Vorgesetzte und Kollegen)</a:t>
            </a:r>
          </a:p>
        </p:txBody>
      </p:sp>
      <p:sp>
        <p:nvSpPr>
          <p:cNvPr id="2" name="Foliennummernplatzhalter 1">
            <a:extLst>
              <a:ext uri="{FF2B5EF4-FFF2-40B4-BE49-F238E27FC236}">
                <a16:creationId xmlns:a16="http://schemas.microsoft.com/office/drawing/2014/main" xmlns="" id="{6867DFF8-0348-417B-81F8-7667E283FE26}"/>
              </a:ext>
            </a:extLst>
          </p:cNvPr>
          <p:cNvSpPr>
            <a:spLocks noGrp="1"/>
          </p:cNvSpPr>
          <p:nvPr>
            <p:ph type="sldNum" sz="quarter" idx="11"/>
          </p:nvPr>
        </p:nvSpPr>
        <p:spPr/>
        <p:txBody>
          <a:bodyPr/>
          <a:lstStyle/>
          <a:p>
            <a:r>
              <a:rPr lang="de-DE" altLang="de-DE"/>
              <a:t>Folie </a:t>
            </a:r>
            <a:fld id="{26349655-6493-4799-90A2-823C4D348B2A}" type="slidenum">
              <a:rPr lang="de-DE" altLang="de-DE" smtClean="0"/>
              <a:pPr/>
              <a:t>14</a:t>
            </a:fld>
            <a:endParaRPr lang="de-DE" altLang="de-DE"/>
          </a:p>
          <a:p>
            <a:pPr algn="r"/>
            <a:endParaRPr lang="de-DE" altLang="de-DE"/>
          </a:p>
        </p:txBody>
      </p:sp>
      <p:sp>
        <p:nvSpPr>
          <p:cNvPr id="3" name="Прямоугольник 2"/>
          <p:cNvSpPr/>
          <p:nvPr/>
        </p:nvSpPr>
        <p:spPr>
          <a:xfrm>
            <a:off x="4868884" y="1187747"/>
            <a:ext cx="3942608" cy="4355038"/>
          </a:xfrm>
          <a:prstGeom prst="rect">
            <a:avLst/>
          </a:prstGeom>
        </p:spPr>
        <p:txBody>
          <a:bodyPr wrap="square">
            <a:spAutoFit/>
          </a:bodyPr>
          <a:lstStyle/>
          <a:p>
            <a:r>
              <a:rPr lang="uk-UA" sz="2250" b="1" dirty="0" smtClean="0">
                <a:solidFill>
                  <a:schemeClr val="accent3">
                    <a:lumMod val="50000"/>
                  </a:schemeClr>
                </a:solidFill>
                <a:latin typeface="Arial" panose="020B0604020202020204" pitchFamily="34" charset="0"/>
                <a:cs typeface="Arial" panose="020B0604020202020204" pitchFamily="34" charset="0"/>
              </a:rPr>
              <a:t>Передача навчання залежить від ...</a:t>
            </a:r>
          </a:p>
          <a:p>
            <a:endParaRPr lang="uk-UA" sz="1200" dirty="0" smtClean="0">
              <a:solidFill>
                <a:schemeClr val="accent3">
                  <a:lumMod val="50000"/>
                </a:schemeClr>
              </a:solidFill>
              <a:latin typeface="Arial" panose="020B0604020202020204" pitchFamily="34" charset="0"/>
              <a:cs typeface="Arial" panose="020B0604020202020204" pitchFamily="34" charset="0"/>
            </a:endParaRPr>
          </a:p>
          <a:p>
            <a:pPr marL="457200" indent="-457200">
              <a:buFont typeface="+mj-lt"/>
              <a:buAutoNum type="arabicPeriod"/>
            </a:pPr>
            <a:r>
              <a:rPr lang="uk-UA" sz="2200" dirty="0" smtClean="0">
                <a:solidFill>
                  <a:schemeClr val="accent3">
                    <a:lumMod val="50000"/>
                  </a:schemeClr>
                </a:solidFill>
                <a:latin typeface="Arial" panose="020B0604020202020204" pitchFamily="34" charset="0"/>
                <a:cs typeface="Arial" panose="020B0604020202020204" pitchFamily="34" charset="0"/>
              </a:rPr>
              <a:t>Емоційне посилання на тему</a:t>
            </a:r>
          </a:p>
          <a:p>
            <a:pPr marL="457200" indent="-457200">
              <a:buFont typeface="+mj-lt"/>
              <a:buAutoNum type="arabicPeriod"/>
            </a:pPr>
            <a:endParaRPr lang="uk-UA" dirty="0" smtClean="0">
              <a:solidFill>
                <a:schemeClr val="accent3">
                  <a:lumMod val="50000"/>
                </a:schemeClr>
              </a:solidFill>
              <a:latin typeface="Arial" panose="020B0604020202020204" pitchFamily="34" charset="0"/>
              <a:cs typeface="Arial" panose="020B0604020202020204" pitchFamily="34" charset="0"/>
            </a:endParaRPr>
          </a:p>
          <a:p>
            <a:pPr marL="457200" indent="-457200">
              <a:buFont typeface="+mj-lt"/>
              <a:buAutoNum type="arabicPeriod"/>
            </a:pPr>
            <a:r>
              <a:rPr lang="uk-UA" sz="2200" dirty="0" smtClean="0">
                <a:solidFill>
                  <a:schemeClr val="accent3">
                    <a:lumMod val="50000"/>
                  </a:schemeClr>
                </a:solidFill>
                <a:latin typeface="Arial" panose="020B0604020202020204" pitchFamily="34" charset="0"/>
                <a:cs typeface="Arial" panose="020B0604020202020204" pitchFamily="34" charset="0"/>
              </a:rPr>
              <a:t>Очікуваний емоційний стан при використанні вивченого</a:t>
            </a:r>
          </a:p>
          <a:p>
            <a:pPr marL="457200" indent="-457200">
              <a:buFont typeface="+mj-lt"/>
              <a:buAutoNum type="arabicPeriod"/>
            </a:pPr>
            <a:endParaRPr lang="uk-UA" dirty="0" smtClean="0">
              <a:solidFill>
                <a:schemeClr val="accent3">
                  <a:lumMod val="50000"/>
                </a:schemeClr>
              </a:solidFill>
              <a:latin typeface="Arial" panose="020B0604020202020204" pitchFamily="34" charset="0"/>
              <a:cs typeface="Arial" panose="020B0604020202020204" pitchFamily="34" charset="0"/>
            </a:endParaRPr>
          </a:p>
          <a:p>
            <a:pPr marL="457200" indent="-457200">
              <a:buFont typeface="+mj-lt"/>
              <a:buAutoNum type="arabicPeriod"/>
            </a:pPr>
            <a:r>
              <a:rPr lang="uk-UA" sz="2200" dirty="0" smtClean="0">
                <a:solidFill>
                  <a:schemeClr val="accent3">
                    <a:lumMod val="50000"/>
                  </a:schemeClr>
                </a:solidFill>
                <a:latin typeface="Arial" panose="020B0604020202020204" pitchFamily="34" charset="0"/>
                <a:cs typeface="Arial" panose="020B0604020202020204" pitchFamily="34" charset="0"/>
              </a:rPr>
              <a:t>Очікувані позитивні та негативні наслідки (керівники та колеги)</a:t>
            </a:r>
            <a:endParaRPr lang="uk-UA" sz="2200" dirty="0">
              <a:solidFill>
                <a:schemeClr val="accent3">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33245328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5570" name="Rectangle 2"/>
          <p:cNvSpPr>
            <a:spLocks noGrp="1" noChangeArrowheads="1"/>
          </p:cNvSpPr>
          <p:nvPr>
            <p:ph type="title"/>
          </p:nvPr>
        </p:nvSpPr>
        <p:spPr>
          <a:xfrm>
            <a:off x="655580" y="30946"/>
            <a:ext cx="6840000" cy="903822"/>
          </a:xfrm>
        </p:spPr>
        <p:txBody>
          <a:bodyPr/>
          <a:lstStyle/>
          <a:p>
            <a:pPr algn="ctr" eaLnBrk="1" hangingPunct="1">
              <a:defRPr/>
            </a:pPr>
            <a:r>
              <a:rPr lang="de-AT" dirty="0"/>
              <a:t>Die organisationale </a:t>
            </a:r>
            <a:r>
              <a:rPr lang="de-AT" dirty="0" smtClean="0"/>
              <a:t>Dimension</a:t>
            </a:r>
            <a:r>
              <a:rPr lang="uk-UA" dirty="0" smtClean="0"/>
              <a:t/>
            </a:r>
            <a:br>
              <a:rPr lang="uk-UA" dirty="0" smtClean="0"/>
            </a:br>
            <a:r>
              <a:rPr lang="uk-UA" dirty="0" smtClean="0"/>
              <a:t>Організаційний вимір</a:t>
            </a:r>
            <a:endParaRPr lang="de-AT" dirty="0"/>
          </a:p>
        </p:txBody>
      </p:sp>
      <p:sp>
        <p:nvSpPr>
          <p:cNvPr id="16389" name="Rectangle 3"/>
          <p:cNvSpPr>
            <a:spLocks noGrp="1" noChangeArrowheads="1"/>
          </p:cNvSpPr>
          <p:nvPr>
            <p:ph type="body" idx="1"/>
          </p:nvPr>
        </p:nvSpPr>
        <p:spPr>
          <a:xfrm>
            <a:off x="320634" y="1281309"/>
            <a:ext cx="3780068" cy="4252592"/>
          </a:xfrm>
        </p:spPr>
        <p:txBody>
          <a:bodyPr>
            <a:normAutofit fontScale="62500" lnSpcReduction="20000"/>
          </a:bodyPr>
          <a:lstStyle/>
          <a:p>
            <a:pPr marL="380985" indent="-380985">
              <a:buClr>
                <a:srgbClr val="000066"/>
              </a:buClr>
              <a:buFont typeface="Wingdings" panose="05000000000000000000" pitchFamily="2" charset="2"/>
              <a:buAutoNum type="arabicPeriod"/>
            </a:pPr>
            <a:endParaRPr lang="de-AT" altLang="de-DE" sz="2250" dirty="0"/>
          </a:p>
          <a:p>
            <a:pPr marL="380985" indent="-380985">
              <a:spcAft>
                <a:spcPts val="0"/>
              </a:spcAft>
              <a:buClr>
                <a:srgbClr val="000066"/>
              </a:buClr>
              <a:buFont typeface="Wingdings" panose="05000000000000000000" pitchFamily="2" charset="2"/>
              <a:buAutoNum type="arabicPeriod"/>
            </a:pPr>
            <a:r>
              <a:rPr lang="de-AT" altLang="de-DE" sz="2900" dirty="0" smtClean="0">
                <a:latin typeface="Arial" panose="020B0604020202020204" pitchFamily="34" charset="0"/>
                <a:cs typeface="Arial" panose="020B0604020202020204" pitchFamily="34" charset="0"/>
              </a:rPr>
              <a:t>Passung des Gelernten</a:t>
            </a:r>
            <a:endParaRPr lang="uk-UA" altLang="de-DE" sz="2900" dirty="0" smtClean="0">
              <a:latin typeface="Arial" panose="020B0604020202020204" pitchFamily="34" charset="0"/>
              <a:cs typeface="Arial" panose="020B0604020202020204" pitchFamily="34" charset="0"/>
            </a:endParaRPr>
          </a:p>
          <a:p>
            <a:pPr marL="0" indent="0">
              <a:spcAft>
                <a:spcPts val="0"/>
              </a:spcAft>
              <a:buClr>
                <a:srgbClr val="000066"/>
              </a:buClr>
              <a:buNone/>
            </a:pPr>
            <a:endParaRPr lang="de-AT" altLang="de-DE" sz="2900" dirty="0" smtClean="0">
              <a:latin typeface="Arial" panose="020B0604020202020204" pitchFamily="34" charset="0"/>
              <a:cs typeface="Arial" panose="020B0604020202020204" pitchFamily="34" charset="0"/>
            </a:endParaRPr>
          </a:p>
          <a:p>
            <a:pPr marL="914099" lvl="2" indent="-317487">
              <a:lnSpc>
                <a:spcPct val="120000"/>
              </a:lnSpc>
              <a:spcAft>
                <a:spcPts val="0"/>
              </a:spcAft>
              <a:buNone/>
            </a:pPr>
            <a:r>
              <a:rPr lang="de-AT" altLang="de-DE" sz="2900" dirty="0" smtClean="0">
                <a:latin typeface="Arial" panose="020B0604020202020204" pitchFamily="34" charset="0"/>
                <a:cs typeface="Arial" panose="020B0604020202020204" pitchFamily="34" charset="0"/>
              </a:rPr>
              <a:t>- zu expliziten und impliziten Normen in der </a:t>
            </a:r>
          </a:p>
          <a:p>
            <a:pPr marL="914099" lvl="2" indent="-317487">
              <a:lnSpc>
                <a:spcPct val="120000"/>
              </a:lnSpc>
              <a:spcAft>
                <a:spcPts val="0"/>
              </a:spcAft>
              <a:buNone/>
            </a:pPr>
            <a:r>
              <a:rPr lang="de-AT" altLang="de-DE" sz="2900" dirty="0" smtClean="0">
                <a:latin typeface="Arial" panose="020B0604020202020204" pitchFamily="34" charset="0"/>
                <a:cs typeface="Arial" panose="020B0604020202020204" pitchFamily="34" charset="0"/>
              </a:rPr>
              <a:t>  Organisation</a:t>
            </a:r>
          </a:p>
          <a:p>
            <a:pPr marL="914099" lvl="2" indent="-317487">
              <a:lnSpc>
                <a:spcPct val="120000"/>
              </a:lnSpc>
              <a:spcAft>
                <a:spcPts val="0"/>
              </a:spcAft>
              <a:buNone/>
            </a:pPr>
            <a:r>
              <a:rPr lang="de-AT" altLang="de-DE" sz="2900" dirty="0" smtClean="0">
                <a:latin typeface="Arial" panose="020B0604020202020204" pitchFamily="34" charset="0"/>
                <a:cs typeface="Arial" panose="020B0604020202020204" pitchFamily="34" charset="0"/>
              </a:rPr>
              <a:t>- zu organisatorischen Abläufen</a:t>
            </a:r>
          </a:p>
          <a:p>
            <a:pPr marL="914099" lvl="2" indent="-317487">
              <a:lnSpc>
                <a:spcPct val="120000"/>
              </a:lnSpc>
              <a:spcAft>
                <a:spcPts val="0"/>
              </a:spcAft>
              <a:buNone/>
            </a:pPr>
            <a:r>
              <a:rPr lang="de-AT" altLang="de-DE" sz="2900" dirty="0" smtClean="0">
                <a:latin typeface="Arial" panose="020B0604020202020204" pitchFamily="34" charset="0"/>
                <a:cs typeface="Arial" panose="020B0604020202020204" pitchFamily="34" charset="0"/>
              </a:rPr>
              <a:t>- zu Kommunikationsstrukturen</a:t>
            </a:r>
          </a:p>
          <a:p>
            <a:pPr marL="380985" indent="-380985">
              <a:spcAft>
                <a:spcPts val="0"/>
              </a:spcAft>
              <a:buClr>
                <a:srgbClr val="000066"/>
              </a:buClr>
              <a:buFont typeface="Wingdings" panose="05000000000000000000" pitchFamily="2" charset="2"/>
              <a:buAutoNum type="arabicPeriod"/>
            </a:pPr>
            <a:endParaRPr lang="de-AT" altLang="de-DE" sz="2900" dirty="0" smtClean="0">
              <a:latin typeface="Arial" panose="020B0604020202020204" pitchFamily="34" charset="0"/>
              <a:cs typeface="Arial" panose="020B0604020202020204" pitchFamily="34" charset="0"/>
            </a:endParaRPr>
          </a:p>
          <a:p>
            <a:pPr marL="0" indent="0">
              <a:lnSpc>
                <a:spcPct val="150000"/>
              </a:lnSpc>
              <a:spcAft>
                <a:spcPts val="0"/>
              </a:spcAft>
              <a:buClr>
                <a:srgbClr val="000066"/>
              </a:buClr>
              <a:buNone/>
            </a:pPr>
            <a:r>
              <a:rPr lang="uk-UA" altLang="de-DE" sz="2900" dirty="0" smtClean="0">
                <a:latin typeface="Arial" panose="020B0604020202020204" pitchFamily="34" charset="0"/>
                <a:cs typeface="Arial" panose="020B0604020202020204" pitchFamily="34" charset="0"/>
              </a:rPr>
              <a:t>2. </a:t>
            </a:r>
            <a:r>
              <a:rPr lang="de-AT" altLang="de-DE" sz="2900" dirty="0" smtClean="0">
                <a:latin typeface="Arial" panose="020B0604020202020204" pitchFamily="34" charset="0"/>
                <a:cs typeface="Arial" panose="020B0604020202020204" pitchFamily="34" charset="0"/>
              </a:rPr>
              <a:t>Änderung des eigenen Verhaltens erfordern oft verändertes Verhalten der anderen Teammitglieder (Betroffenheit der gesamten Gruppe)</a:t>
            </a:r>
            <a:endParaRPr lang="de-AT" altLang="de-DE" sz="2900" dirty="0">
              <a:latin typeface="Arial" panose="020B0604020202020204" pitchFamily="34" charset="0"/>
              <a:cs typeface="Arial" panose="020B0604020202020204" pitchFamily="34" charset="0"/>
            </a:endParaRPr>
          </a:p>
        </p:txBody>
      </p:sp>
      <p:sp>
        <p:nvSpPr>
          <p:cNvPr id="2" name="Foliennummernplatzhalter 1">
            <a:extLst>
              <a:ext uri="{FF2B5EF4-FFF2-40B4-BE49-F238E27FC236}">
                <a16:creationId xmlns:a16="http://schemas.microsoft.com/office/drawing/2014/main" xmlns="" id="{3806ADBD-755B-404B-837E-9B658D06394E}"/>
              </a:ext>
            </a:extLst>
          </p:cNvPr>
          <p:cNvSpPr>
            <a:spLocks noGrp="1"/>
          </p:cNvSpPr>
          <p:nvPr>
            <p:ph type="sldNum" sz="quarter" idx="12"/>
          </p:nvPr>
        </p:nvSpPr>
        <p:spPr/>
        <p:txBody>
          <a:bodyPr/>
          <a:lstStyle/>
          <a:p>
            <a:r>
              <a:rPr lang="de-AT"/>
              <a:t>Folie </a:t>
            </a:r>
            <a:fld id="{BE3DC40E-DBBE-4E2D-9EEC-FBF0DA0E9179}" type="slidenum">
              <a:rPr lang="de-AT" smtClean="0"/>
              <a:pPr/>
              <a:t>15</a:t>
            </a:fld>
            <a:endParaRPr lang="de-AT" dirty="0"/>
          </a:p>
        </p:txBody>
      </p:sp>
      <p:sp>
        <p:nvSpPr>
          <p:cNvPr id="3" name="Прямоугольник 2"/>
          <p:cNvSpPr/>
          <p:nvPr/>
        </p:nvSpPr>
        <p:spPr>
          <a:xfrm>
            <a:off x="4684815" y="1441741"/>
            <a:ext cx="3948546" cy="3970318"/>
          </a:xfrm>
          <a:prstGeom prst="rect">
            <a:avLst/>
          </a:prstGeom>
        </p:spPr>
        <p:txBody>
          <a:bodyPr wrap="square">
            <a:spAutoFit/>
          </a:bodyPr>
          <a:lstStyle/>
          <a:p>
            <a:pPr marL="342900" indent="-342900">
              <a:buAutoNum type="arabicPeriod"/>
            </a:pPr>
            <a:r>
              <a:rPr lang="uk-UA" dirty="0" smtClean="0">
                <a:solidFill>
                  <a:schemeClr val="tx2">
                    <a:lumMod val="90000"/>
                    <a:lumOff val="10000"/>
                  </a:schemeClr>
                </a:solidFill>
                <a:latin typeface="Arial" panose="020B0604020202020204" pitchFamily="34" charset="0"/>
                <a:cs typeface="Arial" panose="020B0604020202020204" pitchFamily="34" charset="0"/>
              </a:rPr>
              <a:t>Підходить для вивчення</a:t>
            </a:r>
          </a:p>
          <a:p>
            <a:pPr>
              <a:lnSpc>
                <a:spcPct val="130000"/>
              </a:lnSpc>
            </a:pPr>
            <a:endParaRPr lang="uk-UA" dirty="0" smtClean="0">
              <a:solidFill>
                <a:schemeClr val="tx2">
                  <a:lumMod val="90000"/>
                  <a:lumOff val="10000"/>
                </a:schemeClr>
              </a:solidFill>
              <a:latin typeface="Arial" panose="020B0604020202020204" pitchFamily="34" charset="0"/>
              <a:cs typeface="Arial" panose="020B0604020202020204" pitchFamily="34" charset="0"/>
            </a:endParaRPr>
          </a:p>
          <a:p>
            <a:pPr>
              <a:lnSpc>
                <a:spcPct val="130000"/>
              </a:lnSpc>
            </a:pPr>
            <a:r>
              <a:rPr lang="uk-UA" dirty="0" smtClean="0">
                <a:solidFill>
                  <a:schemeClr val="tx2">
                    <a:lumMod val="90000"/>
                    <a:lumOff val="10000"/>
                  </a:schemeClr>
                </a:solidFill>
                <a:latin typeface="Arial" panose="020B0604020202020204" pitchFamily="34" charset="0"/>
                <a:cs typeface="Arial" panose="020B0604020202020204" pitchFamily="34" charset="0"/>
              </a:rPr>
              <a:t>- явних та неявних норм у</a:t>
            </a:r>
          </a:p>
          <a:p>
            <a:pPr>
              <a:lnSpc>
                <a:spcPct val="130000"/>
              </a:lnSpc>
            </a:pPr>
            <a:r>
              <a:rPr lang="uk-UA" dirty="0" smtClean="0">
                <a:solidFill>
                  <a:schemeClr val="tx2">
                    <a:lumMod val="90000"/>
                    <a:lumOff val="10000"/>
                  </a:schemeClr>
                </a:solidFill>
                <a:latin typeface="Arial" panose="020B0604020202020204" pitchFamily="34" charset="0"/>
                <a:cs typeface="Arial" panose="020B0604020202020204" pitchFamily="34" charset="0"/>
              </a:rPr>
              <a:t>   організаціях</a:t>
            </a:r>
          </a:p>
          <a:p>
            <a:pPr>
              <a:lnSpc>
                <a:spcPct val="130000"/>
              </a:lnSpc>
            </a:pPr>
            <a:r>
              <a:rPr lang="uk-UA" dirty="0" smtClean="0">
                <a:solidFill>
                  <a:schemeClr val="tx2">
                    <a:lumMod val="90000"/>
                    <a:lumOff val="10000"/>
                  </a:schemeClr>
                </a:solidFill>
                <a:latin typeface="Arial" panose="020B0604020202020204" pitchFamily="34" charset="0"/>
                <a:cs typeface="Arial" panose="020B0604020202020204" pitchFamily="34" charset="0"/>
              </a:rPr>
              <a:t>- організаційних процесів</a:t>
            </a:r>
          </a:p>
          <a:p>
            <a:pPr>
              <a:lnSpc>
                <a:spcPct val="130000"/>
              </a:lnSpc>
            </a:pPr>
            <a:r>
              <a:rPr lang="uk-UA" dirty="0" smtClean="0">
                <a:solidFill>
                  <a:schemeClr val="tx2">
                    <a:lumMod val="90000"/>
                    <a:lumOff val="10000"/>
                  </a:schemeClr>
                </a:solidFill>
                <a:latin typeface="Arial" panose="020B0604020202020204" pitchFamily="34" charset="0"/>
                <a:cs typeface="Arial" panose="020B0604020202020204" pitchFamily="34" charset="0"/>
              </a:rPr>
              <a:t>- комунікаційних структур</a:t>
            </a:r>
          </a:p>
          <a:p>
            <a:pPr>
              <a:lnSpc>
                <a:spcPct val="130000"/>
              </a:lnSpc>
            </a:pPr>
            <a:endParaRPr lang="uk-UA" dirty="0" smtClean="0">
              <a:solidFill>
                <a:schemeClr val="tx2">
                  <a:lumMod val="90000"/>
                  <a:lumOff val="10000"/>
                </a:schemeClr>
              </a:solidFill>
              <a:latin typeface="Arial" panose="020B0604020202020204" pitchFamily="34" charset="0"/>
              <a:cs typeface="Arial" panose="020B0604020202020204" pitchFamily="34" charset="0"/>
            </a:endParaRPr>
          </a:p>
          <a:p>
            <a:pPr>
              <a:lnSpc>
                <a:spcPct val="130000"/>
              </a:lnSpc>
            </a:pPr>
            <a:r>
              <a:rPr lang="uk-UA" dirty="0" smtClean="0">
                <a:solidFill>
                  <a:schemeClr val="tx2">
                    <a:lumMod val="90000"/>
                    <a:lumOff val="10000"/>
                  </a:schemeClr>
                </a:solidFill>
                <a:latin typeface="Arial" panose="020B0604020202020204" pitchFamily="34" charset="0"/>
                <a:cs typeface="Arial" panose="020B0604020202020204" pitchFamily="34" charset="0"/>
              </a:rPr>
              <a:t>2. Зміна власної поведінки часто вимагає зміни поведінки інших членів команди (</a:t>
            </a:r>
            <a:r>
              <a:rPr lang="uk-UA" dirty="0" smtClean="0">
                <a:latin typeface="Arial" panose="020B0604020202020204" pitchFamily="34" charset="0"/>
                <a:cs typeface="Arial" panose="020B0604020202020204" pitchFamily="34" charset="0"/>
              </a:rPr>
              <a:t>стурбованість впливає на всю групу</a:t>
            </a:r>
            <a:r>
              <a:rPr lang="uk-UA" dirty="0" smtClean="0">
                <a:solidFill>
                  <a:schemeClr val="tx2">
                    <a:lumMod val="90000"/>
                    <a:lumOff val="10000"/>
                  </a:schemeClr>
                </a:solidFill>
                <a:latin typeface="Arial" panose="020B0604020202020204" pitchFamily="34" charset="0"/>
                <a:cs typeface="Arial" panose="020B0604020202020204" pitchFamily="34" charset="0"/>
              </a:rPr>
              <a:t>)</a:t>
            </a:r>
            <a:endParaRPr lang="uk-UA" dirty="0">
              <a:solidFill>
                <a:schemeClr val="tx2">
                  <a:lumMod val="90000"/>
                  <a:lumOff val="1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1992066138"/>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117635" y="1335439"/>
            <a:ext cx="4668121" cy="4076620"/>
          </a:xfrm>
        </p:spPr>
        <p:txBody>
          <a:bodyPr>
            <a:normAutofit fontScale="92500" lnSpcReduction="20000"/>
          </a:bodyPr>
          <a:lstStyle/>
          <a:p>
            <a:pPr lvl="0">
              <a:spcAft>
                <a:spcPts val="1200"/>
              </a:spcAft>
            </a:pPr>
            <a:r>
              <a:rPr lang="de-AT" dirty="0"/>
              <a:t>Vermittlung allgemeiner Zusammenhänge und Lösungsprinzipien anhand konkreter Problemstellungen </a:t>
            </a:r>
            <a:br>
              <a:rPr lang="de-AT" dirty="0"/>
            </a:br>
            <a:r>
              <a:rPr lang="de-AT" dirty="0">
                <a:sym typeface="Wingdings" panose="05000000000000000000" pitchFamily="2" charset="2"/>
              </a:rPr>
              <a:t></a:t>
            </a:r>
            <a:r>
              <a:rPr lang="de-AT" dirty="0"/>
              <a:t> Förderung des Erwerbs deklarativen Grundlagenwissens, </a:t>
            </a:r>
          </a:p>
          <a:p>
            <a:pPr lvl="0">
              <a:spcAft>
                <a:spcPts val="1200"/>
              </a:spcAft>
            </a:pPr>
            <a:r>
              <a:rPr lang="de-AT" dirty="0"/>
              <a:t>Anwendung der vermittelten Lerninhalte bei Übungsaufgaben </a:t>
            </a:r>
            <a:br>
              <a:rPr lang="de-AT" dirty="0"/>
            </a:br>
            <a:r>
              <a:rPr lang="de-AT" dirty="0">
                <a:sym typeface="Wingdings" panose="05000000000000000000" pitchFamily="2" charset="2"/>
              </a:rPr>
              <a:t></a:t>
            </a:r>
            <a:r>
              <a:rPr lang="de-AT" dirty="0"/>
              <a:t> Festigung und Ergänzung des deklarativen Wissens und zur Entwicklung prozeduralen Grundlagen­wissens.</a:t>
            </a:r>
          </a:p>
          <a:p>
            <a:pPr lvl="0">
              <a:spcAft>
                <a:spcPts val="1200"/>
              </a:spcAft>
            </a:pPr>
            <a:r>
              <a:rPr lang="de-AT" dirty="0"/>
              <a:t>Variation der Übungsaufgaben hinsichtlich situativer Oberflächenmerkmale </a:t>
            </a:r>
            <a:br>
              <a:rPr lang="de-AT" dirty="0"/>
            </a:br>
            <a:r>
              <a:rPr lang="de-AT" dirty="0">
                <a:sym typeface="Wingdings" panose="05000000000000000000" pitchFamily="2" charset="2"/>
              </a:rPr>
              <a:t> </a:t>
            </a:r>
            <a:r>
              <a:rPr lang="de-AT" dirty="0"/>
              <a:t>Förderung der Elaboration und Generalisierung des erworbenen Wissens.</a:t>
            </a:r>
          </a:p>
          <a:p>
            <a:pPr lvl="0">
              <a:spcAft>
                <a:spcPts val="1200"/>
              </a:spcAft>
            </a:pPr>
            <a:r>
              <a:rPr lang="de-AT" dirty="0"/>
              <a:t>Variierende realitätsnahe Anwendungsaufgaben </a:t>
            </a:r>
            <a:br>
              <a:rPr lang="de-AT" dirty="0"/>
            </a:br>
            <a:r>
              <a:rPr lang="de-AT" dirty="0">
                <a:sym typeface="Wingdings" panose="05000000000000000000" pitchFamily="2" charset="2"/>
              </a:rPr>
              <a:t></a:t>
            </a:r>
            <a:r>
              <a:rPr lang="de-AT" dirty="0"/>
              <a:t> Förderung der Übertragbarkeit des Gelernten auf außerschulische Aufgaben.</a:t>
            </a:r>
          </a:p>
          <a:p>
            <a:pPr>
              <a:spcAft>
                <a:spcPts val="1200"/>
              </a:spcAft>
            </a:pPr>
            <a:endParaRPr lang="de-AT" dirty="0"/>
          </a:p>
        </p:txBody>
      </p:sp>
      <p:sp>
        <p:nvSpPr>
          <p:cNvPr id="5" name="Titel 4"/>
          <p:cNvSpPr>
            <a:spLocks noGrp="1"/>
          </p:cNvSpPr>
          <p:nvPr>
            <p:ph type="title"/>
          </p:nvPr>
        </p:nvSpPr>
        <p:spPr/>
        <p:txBody>
          <a:bodyPr/>
          <a:lstStyle/>
          <a:p>
            <a:pPr algn="ctr"/>
            <a:r>
              <a:rPr lang="en-GB" dirty="0"/>
              <a:t>Didaktische </a:t>
            </a:r>
            <a:r>
              <a:rPr lang="en-GB" dirty="0" smtClean="0"/>
              <a:t>Maßnahmen</a:t>
            </a:r>
            <a:r>
              <a:rPr lang="uk-UA" dirty="0"/>
              <a:t/>
            </a:r>
            <a:br>
              <a:rPr lang="uk-UA" dirty="0"/>
            </a:br>
            <a:r>
              <a:rPr lang="uk-UA" dirty="0">
                <a:solidFill>
                  <a:schemeClr val="tx2">
                    <a:lumMod val="90000"/>
                    <a:lumOff val="10000"/>
                  </a:schemeClr>
                </a:solidFill>
              </a:rPr>
              <a:t>Дидактичні заходи</a:t>
            </a:r>
            <a:endParaRPr lang="de-AT" dirty="0">
              <a:solidFill>
                <a:schemeClr val="tx2">
                  <a:lumMod val="90000"/>
                  <a:lumOff val="10000"/>
                </a:schemeClr>
              </a:solidFill>
            </a:endParaRPr>
          </a:p>
        </p:txBody>
      </p:sp>
      <p:sp>
        <p:nvSpPr>
          <p:cNvPr id="6" name="Foliennummernplatzhalter 5">
            <a:extLst>
              <a:ext uri="{FF2B5EF4-FFF2-40B4-BE49-F238E27FC236}">
                <a16:creationId xmlns:a16="http://schemas.microsoft.com/office/drawing/2014/main" xmlns="" id="{49FB12AE-DA93-452A-AD5A-5BD4EAA3CF20}"/>
              </a:ext>
            </a:extLst>
          </p:cNvPr>
          <p:cNvSpPr>
            <a:spLocks noGrp="1"/>
          </p:cNvSpPr>
          <p:nvPr>
            <p:ph type="sldNum" sz="quarter" idx="12"/>
          </p:nvPr>
        </p:nvSpPr>
        <p:spPr/>
        <p:txBody>
          <a:bodyPr/>
          <a:lstStyle/>
          <a:p>
            <a:r>
              <a:rPr lang="de-AT"/>
              <a:t>Folie </a:t>
            </a:r>
            <a:fld id="{BE3DC40E-DBBE-4E2D-9EEC-FBF0DA0E9179}" type="slidenum">
              <a:rPr lang="de-AT" smtClean="0"/>
              <a:pPr/>
              <a:t>16</a:t>
            </a:fld>
            <a:endParaRPr lang="de-AT" dirty="0"/>
          </a:p>
        </p:txBody>
      </p:sp>
      <p:sp>
        <p:nvSpPr>
          <p:cNvPr id="3" name="Прямоугольник 2"/>
          <p:cNvSpPr/>
          <p:nvPr/>
        </p:nvSpPr>
        <p:spPr>
          <a:xfrm>
            <a:off x="4886697" y="1213984"/>
            <a:ext cx="4102926" cy="4062651"/>
          </a:xfrm>
          <a:prstGeom prst="rect">
            <a:avLst/>
          </a:prstGeom>
        </p:spPr>
        <p:txBody>
          <a:bodyPr wrap="square">
            <a:spAutoFit/>
          </a:bodyPr>
          <a:lstStyle/>
          <a:p>
            <a:pPr marL="285750" indent="-285750">
              <a:lnSpc>
                <a:spcPct val="80000"/>
              </a:lnSpc>
              <a:spcAft>
                <a:spcPts val="1200"/>
              </a:spcAft>
              <a:buFont typeface="Arial" panose="020B0604020202020204" pitchFamily="34" charset="0"/>
              <a:buChar char="•"/>
            </a:pPr>
            <a:r>
              <a:rPr lang="uk-UA" sz="1500" dirty="0" smtClean="0">
                <a:solidFill>
                  <a:schemeClr val="tx2">
                    <a:lumMod val="90000"/>
                    <a:lumOff val="10000"/>
                  </a:schemeClr>
                </a:solidFill>
              </a:rPr>
              <a:t>За допомогою загальних зв'язків та принципів вирішення конкретних проблем                                        </a:t>
            </a:r>
            <a:r>
              <a:rPr lang="uk-UA" sz="1500" dirty="0" smtClean="0">
                <a:solidFill>
                  <a:schemeClr val="tx2">
                    <a:lumMod val="90000"/>
                    <a:lumOff val="10000"/>
                  </a:schemeClr>
                </a:solidFill>
                <a:sym typeface="Wingdings" panose="05000000000000000000" pitchFamily="2" charset="2"/>
              </a:rPr>
              <a:t> </a:t>
            </a:r>
            <a:r>
              <a:rPr lang="uk-UA" sz="1500" dirty="0" smtClean="0">
                <a:solidFill>
                  <a:schemeClr val="tx2">
                    <a:lumMod val="90000"/>
                    <a:lumOff val="10000"/>
                  </a:schemeClr>
                </a:solidFill>
              </a:rPr>
              <a:t>сприяння набуттю декларативних базових знань.</a:t>
            </a:r>
          </a:p>
          <a:p>
            <a:pPr marL="285750" indent="-285750">
              <a:lnSpc>
                <a:spcPct val="80000"/>
              </a:lnSpc>
              <a:spcAft>
                <a:spcPts val="1200"/>
              </a:spcAft>
              <a:buFont typeface="Arial" panose="020B0604020202020204" pitchFamily="34" charset="0"/>
              <a:buChar char="•"/>
            </a:pPr>
            <a:r>
              <a:rPr lang="uk-UA" sz="1500" dirty="0" smtClean="0">
                <a:solidFill>
                  <a:schemeClr val="tx2">
                    <a:lumMod val="90000"/>
                    <a:lumOff val="10000"/>
                  </a:schemeClr>
                </a:solidFill>
              </a:rPr>
              <a:t>Застосування опосередкованого змісту навчання в практичних завданнях                                     </a:t>
            </a:r>
            <a:r>
              <a:rPr lang="uk-UA" sz="1500" dirty="0" smtClean="0">
                <a:solidFill>
                  <a:schemeClr val="tx2">
                    <a:lumMod val="90000"/>
                    <a:lumOff val="10000"/>
                  </a:schemeClr>
                </a:solidFill>
                <a:sym typeface="Wingdings" panose="05000000000000000000" pitchFamily="2" charset="2"/>
              </a:rPr>
              <a:t> </a:t>
            </a:r>
            <a:r>
              <a:rPr lang="uk-UA" sz="1500" dirty="0" smtClean="0">
                <a:solidFill>
                  <a:schemeClr val="tx2">
                    <a:lumMod val="90000"/>
                    <a:lumOff val="10000"/>
                  </a:schemeClr>
                </a:solidFill>
              </a:rPr>
              <a:t>зміцнення і доповнення декларативних знань і розвиток процесуальної бази знань.</a:t>
            </a:r>
          </a:p>
          <a:p>
            <a:pPr marL="285750" indent="-285750">
              <a:lnSpc>
                <a:spcPct val="80000"/>
              </a:lnSpc>
              <a:spcAft>
                <a:spcPts val="1200"/>
              </a:spcAft>
              <a:buFont typeface="Arial" panose="020B0604020202020204" pitchFamily="34" charset="0"/>
              <a:buChar char="•"/>
            </a:pPr>
            <a:r>
              <a:rPr lang="uk-UA" sz="1500" dirty="0" smtClean="0">
                <a:solidFill>
                  <a:schemeClr val="tx2">
                    <a:lumMod val="90000"/>
                    <a:lumOff val="10000"/>
                  </a:schemeClr>
                </a:solidFill>
              </a:rPr>
              <a:t>Варіація вправ щодо зовнішніх ситуаційних характеристик               </a:t>
            </a:r>
            <a:r>
              <a:rPr lang="uk-UA" sz="1500" dirty="0" smtClean="0">
                <a:solidFill>
                  <a:schemeClr val="tx2">
                    <a:lumMod val="90000"/>
                    <a:lumOff val="10000"/>
                  </a:schemeClr>
                </a:solidFill>
                <a:sym typeface="Wingdings" panose="05000000000000000000" pitchFamily="2" charset="2"/>
              </a:rPr>
              <a:t> </a:t>
            </a:r>
            <a:r>
              <a:rPr lang="uk-UA" sz="1500" dirty="0">
                <a:solidFill>
                  <a:schemeClr val="tx2">
                    <a:lumMod val="90000"/>
                    <a:lumOff val="10000"/>
                  </a:schemeClr>
                </a:solidFill>
                <a:sym typeface="Wingdings" panose="05000000000000000000" pitchFamily="2" charset="2"/>
              </a:rPr>
              <a:t>с</a:t>
            </a:r>
            <a:r>
              <a:rPr lang="uk-UA" sz="1500" dirty="0" smtClean="0">
                <a:solidFill>
                  <a:schemeClr val="tx2">
                    <a:lumMod val="90000"/>
                    <a:lumOff val="10000"/>
                  </a:schemeClr>
                </a:solidFill>
              </a:rPr>
              <a:t>прияння розробці та узагальненню отриманих знань.</a:t>
            </a:r>
          </a:p>
          <a:p>
            <a:pPr marL="285750" indent="-285750">
              <a:lnSpc>
                <a:spcPct val="80000"/>
              </a:lnSpc>
              <a:spcAft>
                <a:spcPts val="1200"/>
              </a:spcAft>
              <a:buFont typeface="Arial" panose="020B0604020202020204" pitchFamily="34" charset="0"/>
              <a:buChar char="•"/>
            </a:pPr>
            <a:r>
              <a:rPr lang="uk-UA" sz="1500" dirty="0" smtClean="0">
                <a:solidFill>
                  <a:schemeClr val="tx2">
                    <a:lumMod val="90000"/>
                    <a:lumOff val="10000"/>
                  </a:schemeClr>
                </a:solidFill>
              </a:rPr>
              <a:t>Різні реалістичні прикладні завдання                                       </a:t>
            </a:r>
            <a:r>
              <a:rPr lang="uk-UA" sz="1500" dirty="0" smtClean="0">
                <a:solidFill>
                  <a:schemeClr val="tx2">
                    <a:lumMod val="90000"/>
                    <a:lumOff val="10000"/>
                  </a:schemeClr>
                </a:solidFill>
                <a:sym typeface="Wingdings" panose="05000000000000000000" pitchFamily="2" charset="2"/>
              </a:rPr>
              <a:t></a:t>
            </a:r>
            <a:r>
              <a:rPr lang="uk-UA" sz="1500" dirty="0" smtClean="0">
                <a:solidFill>
                  <a:schemeClr val="tx2">
                    <a:lumMod val="90000"/>
                    <a:lumOff val="10000"/>
                  </a:schemeClr>
                </a:solidFill>
              </a:rPr>
              <a:t> сприяння передачі вивченню позашкільних навчальних завдань</a:t>
            </a:r>
            <a:r>
              <a:rPr lang="uk-UA" sz="1500" dirty="0" smtClean="0"/>
              <a:t>.</a:t>
            </a:r>
            <a:endParaRPr lang="ru-RU" sz="1500" dirty="0"/>
          </a:p>
        </p:txBody>
      </p:sp>
    </p:spTree>
    <p:extLst>
      <p:ext uri="{BB962C8B-B14F-4D97-AF65-F5344CB8AC3E}">
        <p14:creationId xmlns:p14="http://schemas.microsoft.com/office/powerpoint/2010/main" xmlns="" val="634148285"/>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ctrTitle"/>
          </p:nvPr>
        </p:nvSpPr>
        <p:spPr/>
        <p:txBody>
          <a:bodyPr/>
          <a:lstStyle/>
          <a:p>
            <a:r>
              <a:rPr lang="de-AT" sz="3600" dirty="0"/>
              <a:t>Beispiele didaktischer </a:t>
            </a:r>
            <a:r>
              <a:rPr lang="de-AT" sz="3600" dirty="0" smtClean="0"/>
              <a:t>Maßnahmen</a:t>
            </a:r>
            <a:r>
              <a:rPr lang="uk-UA" sz="3600" dirty="0"/>
              <a:t/>
            </a:r>
            <a:br>
              <a:rPr lang="uk-UA" sz="3600" dirty="0"/>
            </a:br>
            <a:r>
              <a:rPr lang="uk-UA" sz="2400" dirty="0">
                <a:solidFill>
                  <a:schemeClr val="tx1"/>
                </a:solidFill>
              </a:rPr>
              <a:t>Приклади дидактичних заходів</a:t>
            </a:r>
            <a:endParaRPr lang="de-AT" sz="2400" dirty="0">
              <a:solidFill>
                <a:schemeClr val="tx1"/>
              </a:solidFill>
            </a:endParaRPr>
          </a:p>
        </p:txBody>
      </p:sp>
      <p:sp>
        <p:nvSpPr>
          <p:cNvPr id="2" name="Foliennummernplatzhalter 1">
            <a:extLst>
              <a:ext uri="{FF2B5EF4-FFF2-40B4-BE49-F238E27FC236}">
                <a16:creationId xmlns:a16="http://schemas.microsoft.com/office/drawing/2014/main" xmlns="" id="{92C899E7-D447-403E-B651-92526AB18395}"/>
              </a:ext>
            </a:extLst>
          </p:cNvPr>
          <p:cNvSpPr>
            <a:spLocks noGrp="1"/>
          </p:cNvSpPr>
          <p:nvPr>
            <p:ph type="sldNum" sz="quarter" idx="15"/>
          </p:nvPr>
        </p:nvSpPr>
        <p:spPr/>
        <p:txBody>
          <a:bodyPr/>
          <a:lstStyle/>
          <a:p>
            <a:r>
              <a:rPr lang="de-AT"/>
              <a:t>SEITE </a:t>
            </a:r>
            <a:fld id="{BE3DC40E-DBBE-4E2D-9EEC-FBF0DA0E9179}" type="slidenum">
              <a:rPr lang="de-AT" smtClean="0"/>
              <a:pPr/>
              <a:t>17</a:t>
            </a:fld>
            <a:endParaRPr lang="de-AT" dirty="0"/>
          </a:p>
        </p:txBody>
      </p:sp>
    </p:spTree>
    <p:extLst>
      <p:ext uri="{BB962C8B-B14F-4D97-AF65-F5344CB8AC3E}">
        <p14:creationId xmlns:p14="http://schemas.microsoft.com/office/powerpoint/2010/main" xmlns="" val="3006246049"/>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xmlns="" id="{5A4F069F-C14F-47F4-8467-984FCCA8B770}"/>
              </a:ext>
            </a:extLst>
          </p:cNvPr>
          <p:cNvSpPr>
            <a:spLocks noGrp="1"/>
          </p:cNvSpPr>
          <p:nvPr>
            <p:ph type="ctrTitle"/>
          </p:nvPr>
        </p:nvSpPr>
        <p:spPr>
          <a:xfrm>
            <a:off x="641267" y="1092530"/>
            <a:ext cx="8075221" cy="3194461"/>
          </a:xfrm>
        </p:spPr>
        <p:txBody>
          <a:bodyPr>
            <a:normAutofit fontScale="90000"/>
          </a:bodyPr>
          <a:lstStyle/>
          <a:p>
            <a:r>
              <a:rPr lang="de-AT" sz="4400" dirty="0"/>
              <a:t>Problemorientierter Einstieg</a:t>
            </a:r>
            <a:r>
              <a:rPr lang="de-AT" dirty="0"/>
              <a:t/>
            </a:r>
            <a:br>
              <a:rPr lang="de-AT" dirty="0"/>
            </a:br>
            <a:r>
              <a:rPr lang="de-AT" b="0" dirty="0"/>
              <a:t>Beispiel </a:t>
            </a:r>
            <a:r>
              <a:rPr lang="de-AT" b="0" dirty="0" smtClean="0"/>
              <a:t>Marktforschung</a:t>
            </a:r>
            <a:r>
              <a:rPr lang="uk-UA" b="0" dirty="0" smtClean="0"/>
              <a:t/>
            </a:r>
            <a:br>
              <a:rPr lang="uk-UA" b="0" dirty="0" smtClean="0"/>
            </a:br>
            <a:r>
              <a:rPr lang="uk-UA" sz="4000" b="0" dirty="0" smtClean="0"/>
              <a:t/>
            </a:r>
            <a:br>
              <a:rPr lang="uk-UA" sz="4000" b="0" dirty="0" smtClean="0"/>
            </a:br>
            <a:r>
              <a:rPr lang="uk-UA" sz="4000" dirty="0" smtClean="0">
                <a:solidFill>
                  <a:schemeClr val="tx2">
                    <a:lumMod val="90000"/>
                    <a:lumOff val="10000"/>
                  </a:schemeClr>
                </a:solidFill>
              </a:rPr>
              <a:t>Проблемно-орієнтований </a:t>
            </a:r>
            <a:r>
              <a:rPr lang="uk-UA" sz="4000" dirty="0">
                <a:solidFill>
                  <a:schemeClr val="tx2">
                    <a:lumMod val="90000"/>
                    <a:lumOff val="10000"/>
                  </a:schemeClr>
                </a:solidFill>
              </a:rPr>
              <a:t>вступ</a:t>
            </a:r>
            <a:r>
              <a:rPr lang="uk-UA" sz="2700" dirty="0">
                <a:solidFill>
                  <a:schemeClr val="tx2">
                    <a:lumMod val="90000"/>
                    <a:lumOff val="10000"/>
                  </a:schemeClr>
                </a:solidFill>
              </a:rPr>
              <a:t/>
            </a:r>
            <a:br>
              <a:rPr lang="uk-UA" sz="2700" dirty="0">
                <a:solidFill>
                  <a:schemeClr val="tx2">
                    <a:lumMod val="90000"/>
                    <a:lumOff val="10000"/>
                  </a:schemeClr>
                </a:solidFill>
              </a:rPr>
            </a:br>
            <a:r>
              <a:rPr lang="uk-UA" sz="2700" dirty="0">
                <a:solidFill>
                  <a:schemeClr val="tx2">
                    <a:lumMod val="90000"/>
                    <a:lumOff val="10000"/>
                  </a:schemeClr>
                </a:solidFill>
              </a:rPr>
              <a:t>Приклад маркетингових </a:t>
            </a:r>
            <a:r>
              <a:rPr lang="uk-UA" sz="2700" dirty="0" smtClean="0">
                <a:solidFill>
                  <a:schemeClr val="tx2">
                    <a:lumMod val="90000"/>
                    <a:lumOff val="10000"/>
                  </a:schemeClr>
                </a:solidFill>
              </a:rPr>
              <a:t>досліджень</a:t>
            </a:r>
            <a:endParaRPr lang="de-AT" dirty="0">
              <a:solidFill>
                <a:schemeClr val="tx2">
                  <a:lumMod val="90000"/>
                  <a:lumOff val="10000"/>
                </a:schemeClr>
              </a:solidFill>
            </a:endParaRPr>
          </a:p>
        </p:txBody>
      </p:sp>
      <p:sp>
        <p:nvSpPr>
          <p:cNvPr id="4" name="Foliennummernplatzhalter 3">
            <a:extLst>
              <a:ext uri="{FF2B5EF4-FFF2-40B4-BE49-F238E27FC236}">
                <a16:creationId xmlns:a16="http://schemas.microsoft.com/office/drawing/2014/main" xmlns="" id="{C8969944-0173-4419-ADFF-72A0EC17B088}"/>
              </a:ext>
            </a:extLst>
          </p:cNvPr>
          <p:cNvSpPr>
            <a:spLocks noGrp="1"/>
          </p:cNvSpPr>
          <p:nvPr>
            <p:ph type="sldNum" sz="quarter" idx="12"/>
          </p:nvPr>
        </p:nvSpPr>
        <p:spPr/>
        <p:txBody>
          <a:bodyPr/>
          <a:lstStyle/>
          <a:p>
            <a:r>
              <a:rPr lang="de-AT"/>
              <a:t>SEITE </a:t>
            </a:r>
            <a:fld id="{BE3DC40E-DBBE-4E2D-9EEC-FBF0DA0E9179}" type="slidenum">
              <a:rPr lang="de-AT" smtClean="0"/>
              <a:pPr/>
              <a:t>18</a:t>
            </a:fld>
            <a:endParaRPr lang="de-AT" dirty="0"/>
          </a:p>
        </p:txBody>
      </p:sp>
    </p:spTree>
    <p:extLst>
      <p:ext uri="{BB962C8B-B14F-4D97-AF65-F5344CB8AC3E}">
        <p14:creationId xmlns:p14="http://schemas.microsoft.com/office/powerpoint/2010/main" xmlns="" val="920125083"/>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xmlns="" id="{CE4E52C1-16FC-499D-A74C-E1CCB14D75E3}"/>
              </a:ext>
            </a:extLst>
          </p:cNvPr>
          <p:cNvSpPr>
            <a:spLocks noGrp="1"/>
          </p:cNvSpPr>
          <p:nvPr>
            <p:ph type="sldNum" sz="quarter" idx="12"/>
          </p:nvPr>
        </p:nvSpPr>
        <p:spPr/>
        <p:txBody>
          <a:bodyPr/>
          <a:lstStyle/>
          <a:p>
            <a:r>
              <a:rPr lang="de-AT"/>
              <a:t>Folie </a:t>
            </a:r>
            <a:fld id="{BE3DC40E-DBBE-4E2D-9EEC-FBF0DA0E9179}" type="slidenum">
              <a:rPr lang="de-AT" smtClean="0"/>
              <a:pPr/>
              <a:t>19</a:t>
            </a:fld>
            <a:endParaRPr lang="de-AT" dirty="0"/>
          </a:p>
        </p:txBody>
      </p:sp>
      <p:sp>
        <p:nvSpPr>
          <p:cNvPr id="8" name="Rechteck 7">
            <a:extLst>
              <a:ext uri="{FF2B5EF4-FFF2-40B4-BE49-F238E27FC236}">
                <a16:creationId xmlns:a16="http://schemas.microsoft.com/office/drawing/2014/main" xmlns="" id="{DF128420-A66D-4DD8-A4F1-1286B4534BC8}"/>
              </a:ext>
            </a:extLst>
          </p:cNvPr>
          <p:cNvSpPr/>
          <p:nvPr/>
        </p:nvSpPr>
        <p:spPr>
          <a:xfrm>
            <a:off x="3672284" y="1262841"/>
            <a:ext cx="1247447" cy="5275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p>
        </p:txBody>
      </p:sp>
      <p:sp>
        <p:nvSpPr>
          <p:cNvPr id="17" name="Titel 1">
            <a:extLst>
              <a:ext uri="{FF2B5EF4-FFF2-40B4-BE49-F238E27FC236}">
                <a16:creationId xmlns:a16="http://schemas.microsoft.com/office/drawing/2014/main" xmlns="" id="{BD00B734-1484-408A-B182-526BBD2615D1}"/>
              </a:ext>
            </a:extLst>
          </p:cNvPr>
          <p:cNvSpPr txBox="1">
            <a:spLocks/>
          </p:cNvSpPr>
          <p:nvPr/>
        </p:nvSpPr>
        <p:spPr bwMode="auto">
          <a:xfrm>
            <a:off x="462407" y="178130"/>
            <a:ext cx="7886700" cy="886736"/>
          </a:xfrm>
          <a:prstGeom prst="rect">
            <a:avLst/>
          </a:prstGeom>
        </p:spPr>
        <p:txBody>
          <a:bodyPr vert="horz" lIns="0" tIns="0" rIns="0" bIns="0" rtlCol="0" anchor="t">
            <a:normAutofit/>
          </a:bodyPr>
          <a:lstStyle>
            <a:lvl1pPr algn="ctr" defTabSz="914306" rtl="0" eaLnBrk="1" latinLnBrk="0" hangingPunct="1">
              <a:lnSpc>
                <a:spcPct val="100000"/>
              </a:lnSpc>
              <a:spcBef>
                <a:spcPct val="0"/>
              </a:spcBef>
              <a:buNone/>
              <a:defRPr sz="4500" b="1" kern="1200">
                <a:solidFill>
                  <a:schemeClr val="tx1"/>
                </a:solidFill>
                <a:latin typeface="Georgia" charset="0"/>
                <a:ea typeface="Georgia" charset="0"/>
                <a:cs typeface="Georgia" charset="0"/>
              </a:defRPr>
            </a:lvl1pPr>
          </a:lstStyle>
          <a:p>
            <a:pPr algn="l"/>
            <a:r>
              <a:rPr lang="de-AT" sz="2400" dirty="0"/>
              <a:t>Problemorientierter </a:t>
            </a:r>
            <a:r>
              <a:rPr lang="de-AT" sz="2400" dirty="0" smtClean="0"/>
              <a:t>Einstieg</a:t>
            </a:r>
            <a:endParaRPr lang="uk-UA" sz="2400" dirty="0" smtClean="0"/>
          </a:p>
          <a:p>
            <a:pPr algn="l"/>
            <a:r>
              <a:rPr lang="uk-UA" sz="2400" dirty="0">
                <a:solidFill>
                  <a:schemeClr val="tx2">
                    <a:lumMod val="90000"/>
                    <a:lumOff val="10000"/>
                  </a:schemeClr>
                </a:solidFill>
              </a:rPr>
              <a:t>Проблемно-орієнтований вступ</a:t>
            </a:r>
            <a:endParaRPr lang="uk-UA" sz="2400" dirty="0" smtClean="0"/>
          </a:p>
          <a:p>
            <a:pPr algn="l"/>
            <a:endParaRPr lang="de-AT" sz="2400" dirty="0"/>
          </a:p>
        </p:txBody>
      </p:sp>
      <p:pic>
        <p:nvPicPr>
          <p:cNvPr id="1026" name="Picture 2" descr="Schuhe, Regal, Auslage, Präsentation, Rimen">
            <a:extLst>
              <a:ext uri="{FF2B5EF4-FFF2-40B4-BE49-F238E27FC236}">
                <a16:creationId xmlns:a16="http://schemas.microsoft.com/office/drawing/2014/main" xmlns="" id="{EF7488E4-5927-4931-8CB6-855428B168D1}"/>
              </a:ext>
            </a:extLst>
          </p:cNvPr>
          <p:cNvPicPr>
            <a:picLocks noChangeAspect="1" noChangeArrowheads="1"/>
          </p:cNvPicPr>
          <p:nvPr/>
        </p:nvPicPr>
        <p:blipFill>
          <a:blip r:embed="rId3" cstate="screen">
            <a:extLst>
              <a:ext uri="{28A0092B-C50C-407E-A947-70E740481C1C}">
                <a14:useLocalDpi xmlns:a14="http://schemas.microsoft.com/office/drawing/2010/main" xmlns=""/>
              </a:ext>
            </a:extLst>
          </a:blip>
          <a:srcRect/>
          <a:stretch>
            <a:fillRect/>
          </a:stretch>
        </p:blipFill>
        <p:spPr bwMode="auto">
          <a:xfrm>
            <a:off x="5177363" y="2845811"/>
            <a:ext cx="3171744" cy="2263286"/>
          </a:xfrm>
          <a:prstGeom prst="rect">
            <a:avLst/>
          </a:prstGeom>
          <a:noFill/>
          <a:extLst>
            <a:ext uri="{909E8E84-426E-40DD-AFC4-6F175D3DCCD1}">
              <a14:hiddenFill xmlns:a14="http://schemas.microsoft.com/office/drawing/2010/main" xmlns="">
                <a:solidFill>
                  <a:srgbClr val="FFFFFF"/>
                </a:solidFill>
              </a14:hiddenFill>
            </a:ext>
          </a:extLst>
        </p:spPr>
      </p:pic>
      <p:pic>
        <p:nvPicPr>
          <p:cNvPr id="1028" name="Picture 4" descr="Silhouette, Teamarbeit, Geschäft, Computer, Isoliert">
            <a:extLst>
              <a:ext uri="{FF2B5EF4-FFF2-40B4-BE49-F238E27FC236}">
                <a16:creationId xmlns:a16="http://schemas.microsoft.com/office/drawing/2014/main" xmlns="" id="{2C54E70E-D454-416F-8D82-6896557B3C05}"/>
              </a:ext>
            </a:extLst>
          </p:cNvPr>
          <p:cNvPicPr>
            <a:picLocks noChangeAspect="1" noChangeArrowheads="1"/>
          </p:cNvPicPr>
          <p:nvPr/>
        </p:nvPicPr>
        <p:blipFill rotWithShape="1">
          <a:blip r:embed="rId4">
            <a:extLst>
              <a:ext uri="{28A0092B-C50C-407E-A947-70E740481C1C}">
                <a14:useLocalDpi xmlns:a14="http://schemas.microsoft.com/office/drawing/2010/main" xmlns="" val="0"/>
              </a:ext>
            </a:extLst>
          </a:blip>
          <a:srcRect r="52564"/>
          <a:stretch/>
        </p:blipFill>
        <p:spPr bwMode="auto">
          <a:xfrm flipH="1">
            <a:off x="977710" y="2216416"/>
            <a:ext cx="1798005" cy="3195643"/>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extfeld 3">
            <a:extLst>
              <a:ext uri="{FF2B5EF4-FFF2-40B4-BE49-F238E27FC236}">
                <a16:creationId xmlns:a16="http://schemas.microsoft.com/office/drawing/2014/main" xmlns="" id="{3239655E-EE88-4B60-9376-A18871345666}"/>
              </a:ext>
            </a:extLst>
          </p:cNvPr>
          <p:cNvSpPr txBox="1"/>
          <p:nvPr/>
        </p:nvSpPr>
        <p:spPr>
          <a:xfrm>
            <a:off x="5253834" y="1262841"/>
            <a:ext cx="3035819" cy="1384995"/>
          </a:xfrm>
          <a:prstGeom prst="rect">
            <a:avLst/>
          </a:prstGeom>
          <a:noFill/>
        </p:spPr>
        <p:txBody>
          <a:bodyPr wrap="square" rtlCol="0">
            <a:spAutoFit/>
          </a:bodyPr>
          <a:lstStyle/>
          <a:p>
            <a:r>
              <a:rPr lang="de-AT" sz="1400" b="1" dirty="0"/>
              <a:t>Die „</a:t>
            </a:r>
            <a:r>
              <a:rPr lang="de-AT" sz="1400" b="1" dirty="0" err="1"/>
              <a:t>Shoe</a:t>
            </a:r>
            <a:r>
              <a:rPr lang="de-AT" sz="1400" b="1" dirty="0"/>
              <a:t> Zoo </a:t>
            </a:r>
            <a:r>
              <a:rPr lang="de-AT" sz="1400" b="1" dirty="0" err="1"/>
              <a:t>Gmbh</a:t>
            </a:r>
            <a:r>
              <a:rPr lang="de-AT" sz="1400" b="1" dirty="0"/>
              <a:t>“ </a:t>
            </a:r>
          </a:p>
          <a:p>
            <a:pPr marL="285750" indent="-285750">
              <a:buFontTx/>
              <a:buChar char="-"/>
            </a:pPr>
            <a:r>
              <a:rPr lang="de-AT" sz="1400" dirty="0"/>
              <a:t>Unternehmerin Frau Müller</a:t>
            </a:r>
          </a:p>
          <a:p>
            <a:pPr marL="285750" indent="-285750">
              <a:buFontTx/>
              <a:buChar char="-"/>
            </a:pPr>
            <a:r>
              <a:rPr lang="de-AT" sz="1400" dirty="0"/>
              <a:t>5 Filialen in </a:t>
            </a:r>
            <a:r>
              <a:rPr lang="de-AT" sz="1400" dirty="0" smtClean="0"/>
              <a:t>Wien</a:t>
            </a:r>
            <a:endParaRPr lang="uk-UA" sz="1400" dirty="0" smtClean="0"/>
          </a:p>
          <a:p>
            <a:r>
              <a:rPr lang="uk-UA" sz="1400" b="1" dirty="0">
                <a:solidFill>
                  <a:schemeClr val="tx2">
                    <a:lumMod val="90000"/>
                    <a:lumOff val="10000"/>
                  </a:schemeClr>
                </a:solidFill>
              </a:rPr>
              <a:t>"Взуттєвий зоопарк </a:t>
            </a:r>
            <a:r>
              <a:rPr lang="uk-UA" sz="1400" b="1" dirty="0" smtClean="0">
                <a:solidFill>
                  <a:schemeClr val="tx2">
                    <a:lumMod val="90000"/>
                    <a:lumOff val="10000"/>
                  </a:schemeClr>
                </a:solidFill>
              </a:rPr>
              <a:t>ТОВ</a:t>
            </a:r>
            <a:r>
              <a:rPr lang="de-AT" sz="1400" b="1" dirty="0" smtClean="0">
                <a:solidFill>
                  <a:schemeClr val="tx2">
                    <a:lumMod val="90000"/>
                    <a:lumOff val="10000"/>
                  </a:schemeClr>
                </a:solidFill>
              </a:rPr>
              <a:t>"</a:t>
            </a:r>
            <a:endParaRPr lang="de-AT" sz="1400" b="1" dirty="0">
              <a:solidFill>
                <a:schemeClr val="tx2">
                  <a:lumMod val="90000"/>
                  <a:lumOff val="10000"/>
                </a:schemeClr>
              </a:solidFill>
            </a:endParaRPr>
          </a:p>
          <a:p>
            <a:pPr marL="285750" indent="-285750">
              <a:buFontTx/>
              <a:buChar char="-"/>
            </a:pPr>
            <a:r>
              <a:rPr lang="uk-UA" sz="1400" dirty="0">
                <a:solidFill>
                  <a:schemeClr val="tx2">
                    <a:lumMod val="90000"/>
                    <a:lumOff val="10000"/>
                  </a:schemeClr>
                </a:solidFill>
              </a:rPr>
              <a:t>Підприємець пані Мюллер</a:t>
            </a:r>
          </a:p>
          <a:p>
            <a:pPr marL="285750" indent="-285750">
              <a:buFontTx/>
              <a:buChar char="-"/>
            </a:pPr>
            <a:r>
              <a:rPr lang="uk-UA" sz="1400" dirty="0">
                <a:solidFill>
                  <a:schemeClr val="tx2">
                    <a:lumMod val="90000"/>
                    <a:lumOff val="10000"/>
                  </a:schemeClr>
                </a:solidFill>
              </a:rPr>
              <a:t>5 відділень у Відні</a:t>
            </a:r>
            <a:endParaRPr lang="de-AT" sz="1400" dirty="0">
              <a:solidFill>
                <a:schemeClr val="tx2">
                  <a:lumMod val="90000"/>
                  <a:lumOff val="10000"/>
                </a:schemeClr>
              </a:solidFill>
            </a:endParaRPr>
          </a:p>
        </p:txBody>
      </p:sp>
      <p:sp>
        <p:nvSpPr>
          <p:cNvPr id="18" name="Denkblase: wolkenförmig 17">
            <a:extLst>
              <a:ext uri="{FF2B5EF4-FFF2-40B4-BE49-F238E27FC236}">
                <a16:creationId xmlns:a16="http://schemas.microsoft.com/office/drawing/2014/main" xmlns="" id="{9377C05F-B578-440E-A2EF-C3540BD0795C}"/>
              </a:ext>
            </a:extLst>
          </p:cNvPr>
          <p:cNvSpPr/>
          <p:nvPr/>
        </p:nvSpPr>
        <p:spPr>
          <a:xfrm>
            <a:off x="1852551" y="1064866"/>
            <a:ext cx="3067179" cy="1780945"/>
          </a:xfrm>
          <a:prstGeom prst="cloudCallout">
            <a:avLst>
              <a:gd name="adj1" fmla="val -37123"/>
              <a:gd name="adj2" fmla="val 77237"/>
            </a:avLst>
          </a:prstGeom>
        </p:spPr>
        <p:style>
          <a:lnRef idx="2">
            <a:schemeClr val="dk1"/>
          </a:lnRef>
          <a:fillRef idx="1">
            <a:schemeClr val="lt1"/>
          </a:fillRef>
          <a:effectRef idx="0">
            <a:schemeClr val="dk1"/>
          </a:effectRef>
          <a:fontRef idx="minor">
            <a:schemeClr val="dk1"/>
          </a:fontRef>
        </p:style>
        <p:txBody>
          <a:bodyPr rtlCol="0" anchor="ctr"/>
          <a:lstStyle/>
          <a:p>
            <a:pPr algn="ctr">
              <a:lnSpc>
                <a:spcPct val="80000"/>
              </a:lnSpc>
            </a:pPr>
            <a:r>
              <a:rPr lang="de-AT" sz="1400" dirty="0"/>
              <a:t>Warum ist der Umsatz 2017 um </a:t>
            </a:r>
            <a:r>
              <a:rPr lang="de-AT" sz="1400" dirty="0" smtClean="0"/>
              <a:t>5% </a:t>
            </a:r>
            <a:r>
              <a:rPr lang="de-AT" sz="1400" dirty="0"/>
              <a:t>gesunken</a:t>
            </a:r>
            <a:r>
              <a:rPr lang="de-AT" sz="1400" dirty="0" smtClean="0"/>
              <a:t>?</a:t>
            </a:r>
            <a:endParaRPr lang="uk-UA" sz="1400" dirty="0" smtClean="0"/>
          </a:p>
          <a:p>
            <a:pPr algn="ctr"/>
            <a:r>
              <a:rPr lang="uk-UA" sz="1200" dirty="0" smtClean="0">
                <a:solidFill>
                  <a:schemeClr val="tx2">
                    <a:lumMod val="90000"/>
                    <a:lumOff val="10000"/>
                  </a:schemeClr>
                </a:solidFill>
              </a:rPr>
              <a:t>Чому продажі в 2017 році зменшилися на 5%?</a:t>
            </a:r>
            <a:endParaRPr lang="uk-UA" sz="1200" dirty="0">
              <a:solidFill>
                <a:schemeClr val="tx2">
                  <a:lumMod val="90000"/>
                  <a:lumOff val="10000"/>
                </a:schemeClr>
              </a:solidFill>
            </a:endParaRPr>
          </a:p>
        </p:txBody>
      </p:sp>
    </p:spTree>
    <p:extLst>
      <p:ext uri="{BB962C8B-B14F-4D97-AF65-F5344CB8AC3E}">
        <p14:creationId xmlns:p14="http://schemas.microsoft.com/office/powerpoint/2010/main" xmlns="" val="878213889"/>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sz="quarter" idx="10"/>
          </p:nvPr>
        </p:nvSpPr>
        <p:spPr>
          <a:xfrm>
            <a:off x="4429495" y="1176625"/>
            <a:ext cx="4560125" cy="4235433"/>
          </a:xfrm>
        </p:spPr>
        <p:txBody>
          <a:bodyPr>
            <a:normAutofit/>
          </a:bodyPr>
          <a:lstStyle/>
          <a:p>
            <a:pPr indent="0">
              <a:lnSpc>
                <a:spcPct val="200000"/>
              </a:lnSpc>
              <a:buNone/>
              <a:defRPr/>
            </a:pPr>
            <a:r>
              <a:rPr lang="de-DE" sz="1500" b="1" i="1" dirty="0"/>
              <a:t>Sind </a:t>
            </a:r>
            <a:r>
              <a:rPr lang="de-DE" sz="1500" b="1" i="1" dirty="0" err="1"/>
              <a:t>SchülerInnen</a:t>
            </a:r>
            <a:r>
              <a:rPr lang="de-DE" sz="1500" b="1" i="1" dirty="0"/>
              <a:t> in der Lage, die im </a:t>
            </a:r>
            <a:r>
              <a:rPr lang="de-DE" sz="1500" b="1" i="1" dirty="0" err="1"/>
              <a:t>Rechnungswesenunterricht</a:t>
            </a:r>
            <a:r>
              <a:rPr lang="de-DE" sz="1500" b="1" i="1" dirty="0"/>
              <a:t> erworbenen Kostenrechnungskenntnisse und -fertigkeiten auf Aufgabenstellungen anderer </a:t>
            </a:r>
            <a:r>
              <a:rPr lang="de-DE" sz="1500" b="1" i="1" dirty="0" err="1"/>
              <a:t>Rechnungswesenlehrbücher</a:t>
            </a:r>
            <a:r>
              <a:rPr lang="de-DE" sz="1500" b="1" i="1" dirty="0"/>
              <a:t> </a:t>
            </a:r>
          </a:p>
          <a:p>
            <a:pPr indent="0">
              <a:lnSpc>
                <a:spcPct val="200000"/>
              </a:lnSpc>
              <a:buNone/>
              <a:defRPr/>
            </a:pPr>
            <a:r>
              <a:rPr lang="de-DE" sz="1500" b="1" i="1" dirty="0"/>
              <a:t>(=</a:t>
            </a:r>
            <a:r>
              <a:rPr lang="de-DE" sz="1500" b="1" i="1" dirty="0" smtClean="0"/>
              <a:t>auf neue Problemsituationen</a:t>
            </a:r>
            <a:r>
              <a:rPr lang="de-DE" sz="1500" b="1" i="1" dirty="0"/>
              <a:t>)</a:t>
            </a:r>
          </a:p>
          <a:p>
            <a:pPr indent="0">
              <a:lnSpc>
                <a:spcPct val="200000"/>
              </a:lnSpc>
              <a:buNone/>
              <a:defRPr/>
            </a:pPr>
            <a:r>
              <a:rPr lang="de-DE" sz="1500" b="1" i="1" dirty="0"/>
              <a:t> zu übertragen?</a:t>
            </a:r>
            <a:endParaRPr lang="de-AT" sz="1500" b="1" i="1" dirty="0"/>
          </a:p>
          <a:p>
            <a:pPr>
              <a:defRPr/>
            </a:pPr>
            <a:endParaRPr lang="de-AT" sz="1417" dirty="0">
              <a:sym typeface="Wingdings" pitchFamily="2" charset="2"/>
            </a:endParaRPr>
          </a:p>
          <a:p>
            <a:pPr>
              <a:defRPr/>
            </a:pPr>
            <a:endParaRPr lang="de-AT" i="1" dirty="0">
              <a:cs typeface="Calibri" pitchFamily="34" charset="0"/>
            </a:endParaRPr>
          </a:p>
        </p:txBody>
      </p:sp>
      <p:sp>
        <p:nvSpPr>
          <p:cNvPr id="15361" name="Titel 1"/>
          <p:cNvSpPr>
            <a:spLocks noGrp="1"/>
          </p:cNvSpPr>
          <p:nvPr>
            <p:ph type="title"/>
          </p:nvPr>
        </p:nvSpPr>
        <p:spPr/>
        <p:txBody>
          <a:bodyPr/>
          <a:lstStyle/>
          <a:p>
            <a:r>
              <a:rPr lang="de-AT" dirty="0"/>
              <a:t>Zentrale </a:t>
            </a:r>
            <a:r>
              <a:rPr lang="de-AT" dirty="0" smtClean="0"/>
              <a:t>Fragestellung</a:t>
            </a:r>
            <a:r>
              <a:rPr lang="uk-UA" dirty="0"/>
              <a:t/>
            </a:r>
            <a:br>
              <a:rPr lang="uk-UA" dirty="0"/>
            </a:br>
            <a:r>
              <a:rPr lang="uk-UA" sz="2000" b="0" dirty="0"/>
              <a:t>Центральне питання</a:t>
            </a:r>
            <a:endParaRPr lang="de-AT" sz="2000" b="0" dirty="0"/>
          </a:p>
        </p:txBody>
      </p:sp>
      <p:pic>
        <p:nvPicPr>
          <p:cNvPr id="15364" name="Picture 2" descr="http://www.nlpzentrum.at/newsletter/archiv/52/fragezeichen.jpg"/>
          <p:cNvPicPr>
            <a:picLocks noChangeAspect="1" noChangeArrowheads="1"/>
          </p:cNvPicPr>
          <p:nvPr/>
        </p:nvPicPr>
        <p:blipFill>
          <a:blip r:embed="rId3" cstate="print"/>
          <a:srcRect/>
          <a:stretch>
            <a:fillRect/>
          </a:stretch>
        </p:blipFill>
        <p:spPr bwMode="auto">
          <a:xfrm>
            <a:off x="454312" y="1201892"/>
            <a:ext cx="1800489" cy="1768739"/>
          </a:xfrm>
          <a:prstGeom prst="rect">
            <a:avLst/>
          </a:prstGeom>
          <a:noFill/>
          <a:ln w="9525">
            <a:noFill/>
            <a:miter lim="800000"/>
            <a:headEnd/>
            <a:tailEnd/>
          </a:ln>
        </p:spPr>
      </p:pic>
      <p:sp>
        <p:nvSpPr>
          <p:cNvPr id="2" name="Foliennummernplatzhalter 1">
            <a:extLst>
              <a:ext uri="{FF2B5EF4-FFF2-40B4-BE49-F238E27FC236}">
                <a16:creationId xmlns:a16="http://schemas.microsoft.com/office/drawing/2014/main" xmlns="" id="{F5E4CC57-5024-4B2E-A258-6811DB6933DE}"/>
              </a:ext>
            </a:extLst>
          </p:cNvPr>
          <p:cNvSpPr>
            <a:spLocks noGrp="1"/>
          </p:cNvSpPr>
          <p:nvPr>
            <p:ph type="sldNum" sz="quarter" idx="12"/>
          </p:nvPr>
        </p:nvSpPr>
        <p:spPr/>
        <p:txBody>
          <a:bodyPr/>
          <a:lstStyle/>
          <a:p>
            <a:r>
              <a:rPr lang="de-AT"/>
              <a:t>Folie </a:t>
            </a:r>
            <a:fld id="{BE3DC40E-DBBE-4E2D-9EEC-FBF0DA0E9179}" type="slidenum">
              <a:rPr lang="de-AT" smtClean="0"/>
              <a:pPr/>
              <a:t>2</a:t>
            </a:fld>
            <a:endParaRPr lang="de-AT" dirty="0"/>
          </a:p>
        </p:txBody>
      </p:sp>
      <p:sp>
        <p:nvSpPr>
          <p:cNvPr id="4" name="Прямоугольник 3"/>
          <p:cNvSpPr/>
          <p:nvPr/>
        </p:nvSpPr>
        <p:spPr>
          <a:xfrm>
            <a:off x="89066" y="3103735"/>
            <a:ext cx="3687287" cy="2308324"/>
          </a:xfrm>
          <a:prstGeom prst="rect">
            <a:avLst/>
          </a:prstGeom>
        </p:spPr>
        <p:txBody>
          <a:bodyPr wrap="square">
            <a:spAutoFit/>
          </a:bodyPr>
          <a:lstStyle/>
          <a:p>
            <a:r>
              <a:rPr lang="uk-UA" sz="1600" dirty="0" smtClean="0"/>
              <a:t>Чи </a:t>
            </a:r>
            <a:r>
              <a:rPr lang="uk-UA" sz="1600" dirty="0"/>
              <a:t>можуть студенти застосувати </a:t>
            </a:r>
            <a:r>
              <a:rPr lang="uk-UA" sz="1600" dirty="0" smtClean="0">
                <a:solidFill>
                  <a:srgbClr val="FF0000"/>
                </a:solidFill>
              </a:rPr>
              <a:t>бухгалтерські </a:t>
            </a:r>
            <a:r>
              <a:rPr lang="uk-UA" sz="1600" dirty="0" smtClean="0"/>
              <a:t>знання та навички, отримані в процесі вивчення бухгалтерського обліку, до завдань з інших підручників з </a:t>
            </a:r>
            <a:r>
              <a:rPr lang="uk-UA" sz="1600" dirty="0" smtClean="0">
                <a:solidFill>
                  <a:srgbClr val="FF0000"/>
                </a:solidFill>
              </a:rPr>
              <a:t>бухгалтерського обліку</a:t>
            </a:r>
            <a:endParaRPr lang="uk-UA" sz="1600" dirty="0" smtClean="0"/>
          </a:p>
          <a:p>
            <a:r>
              <a:rPr lang="uk-UA" sz="1600" dirty="0" smtClean="0"/>
              <a:t>(= в нових проблемних ситуаціях)?</a:t>
            </a:r>
            <a:endParaRPr lang="uk-UA" sz="1600" dirty="0"/>
          </a:p>
        </p:txBody>
      </p:sp>
    </p:spTree>
    <p:extLst>
      <p:ext uri="{BB962C8B-B14F-4D97-AF65-F5344CB8AC3E}">
        <p14:creationId xmlns:p14="http://schemas.microsoft.com/office/powerpoint/2010/main" xmlns="" val="1148792851"/>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44384" y="1"/>
            <a:ext cx="7303325" cy="1033152"/>
          </a:xfrm>
        </p:spPr>
        <p:txBody>
          <a:bodyPr anchor="t">
            <a:normAutofit fontScale="90000"/>
          </a:bodyPr>
          <a:lstStyle/>
          <a:p>
            <a:r>
              <a:rPr lang="de-AT" dirty="0"/>
              <a:t>Theorievermittlung mit Bezug auf das Problem des </a:t>
            </a:r>
            <a:r>
              <a:rPr lang="de-AT" dirty="0" smtClean="0"/>
              <a:t>Einstieges</a:t>
            </a:r>
            <a:r>
              <a:rPr lang="uk-UA" dirty="0" smtClean="0"/>
              <a:t/>
            </a:r>
            <a:br>
              <a:rPr lang="uk-UA" dirty="0" smtClean="0"/>
            </a:br>
            <a:r>
              <a:rPr lang="uk-UA" dirty="0" smtClean="0">
                <a:solidFill>
                  <a:srgbClr val="FF0000"/>
                </a:solidFill>
              </a:rPr>
              <a:t>Теорія посередництва для проблемного вступу</a:t>
            </a:r>
            <a:endParaRPr lang="uk-UA" dirty="0">
              <a:solidFill>
                <a:srgbClr val="FF0000"/>
              </a:solidFill>
            </a:endParaRPr>
          </a:p>
        </p:txBody>
      </p:sp>
      <p:sp>
        <p:nvSpPr>
          <p:cNvPr id="5" name="Foliennummernplatzhalter 4">
            <a:extLst>
              <a:ext uri="{FF2B5EF4-FFF2-40B4-BE49-F238E27FC236}">
                <a16:creationId xmlns:a16="http://schemas.microsoft.com/office/drawing/2014/main" xmlns="" id="{9FDA33E2-2E93-4456-829F-AC5AF5B20B12}"/>
              </a:ext>
            </a:extLst>
          </p:cNvPr>
          <p:cNvSpPr>
            <a:spLocks noGrp="1"/>
          </p:cNvSpPr>
          <p:nvPr>
            <p:ph type="sldNum" sz="quarter" idx="12"/>
          </p:nvPr>
        </p:nvSpPr>
        <p:spPr/>
        <p:txBody>
          <a:bodyPr/>
          <a:lstStyle/>
          <a:p>
            <a:r>
              <a:rPr lang="de-AT"/>
              <a:t>Folie </a:t>
            </a:r>
            <a:fld id="{BE3DC40E-DBBE-4E2D-9EEC-FBF0DA0E9179}" type="slidenum">
              <a:rPr lang="de-AT" smtClean="0"/>
              <a:pPr/>
              <a:t>20</a:t>
            </a:fld>
            <a:endParaRPr lang="de-AT" dirty="0"/>
          </a:p>
        </p:txBody>
      </p:sp>
      <p:graphicFrame>
        <p:nvGraphicFramePr>
          <p:cNvPr id="7" name="Diagramm 6">
            <a:extLst>
              <a:ext uri="{FF2B5EF4-FFF2-40B4-BE49-F238E27FC236}">
                <a16:creationId xmlns:a16="http://schemas.microsoft.com/office/drawing/2014/main" xmlns="" id="{D6EAA785-3B5A-467D-9A34-594E5FA7980E}"/>
              </a:ext>
            </a:extLst>
          </p:cNvPr>
          <p:cNvGraphicFramePr/>
          <p:nvPr>
            <p:extLst>
              <p:ext uri="{D42A27DB-BD31-4B8C-83A1-F6EECF244321}">
                <p14:modId xmlns:p14="http://schemas.microsoft.com/office/powerpoint/2010/main" xmlns="" val="1676136397"/>
              </p:ext>
            </p:extLst>
          </p:nvPr>
        </p:nvGraphicFramePr>
        <p:xfrm>
          <a:off x="299883" y="1536916"/>
          <a:ext cx="8737239" cy="37001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3867276640"/>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xmlns="" id="{5A4F069F-C14F-47F4-8467-984FCCA8B770}"/>
              </a:ext>
            </a:extLst>
          </p:cNvPr>
          <p:cNvSpPr>
            <a:spLocks noGrp="1"/>
          </p:cNvSpPr>
          <p:nvPr>
            <p:ph type="ctrTitle"/>
          </p:nvPr>
        </p:nvSpPr>
        <p:spPr>
          <a:xfrm>
            <a:off x="66367" y="1116282"/>
            <a:ext cx="9011265" cy="3843966"/>
          </a:xfrm>
        </p:spPr>
        <p:txBody>
          <a:bodyPr>
            <a:normAutofit fontScale="90000"/>
          </a:bodyPr>
          <a:lstStyle/>
          <a:p>
            <a:r>
              <a:rPr lang="de-AT" dirty="0"/>
              <a:t>Vermittlung der allgemeinen Regel mithilfe konkreter Problemstellungen</a:t>
            </a:r>
            <a:br>
              <a:rPr lang="de-AT" dirty="0"/>
            </a:br>
            <a:r>
              <a:rPr lang="de-AT" b="0" dirty="0"/>
              <a:t>Beispiel </a:t>
            </a:r>
            <a:r>
              <a:rPr lang="de-AT" b="0" dirty="0" smtClean="0"/>
              <a:t>Skonto</a:t>
            </a:r>
            <a:r>
              <a:rPr lang="uk-UA" b="0" dirty="0" smtClean="0"/>
              <a:t> </a:t>
            </a:r>
            <a:r>
              <a:rPr lang="uk-UA" sz="2000" b="0" dirty="0" smtClean="0"/>
              <a:t/>
            </a:r>
            <a:br>
              <a:rPr lang="uk-UA" sz="2000" b="0" dirty="0" smtClean="0"/>
            </a:br>
            <a:r>
              <a:rPr lang="uk-UA" sz="2700" dirty="0" smtClean="0">
                <a:solidFill>
                  <a:schemeClr val="tx2">
                    <a:lumMod val="90000"/>
                    <a:lumOff val="10000"/>
                  </a:schemeClr>
                </a:solidFill>
              </a:rPr>
              <a:t>Посередництво загального правила за допомогою конкретних проблем </a:t>
            </a:r>
            <a:br>
              <a:rPr lang="uk-UA" sz="2700" dirty="0" smtClean="0">
                <a:solidFill>
                  <a:schemeClr val="tx2">
                    <a:lumMod val="90000"/>
                    <a:lumOff val="10000"/>
                  </a:schemeClr>
                </a:solidFill>
              </a:rPr>
            </a:br>
            <a:r>
              <a:rPr lang="uk-UA" sz="2700" dirty="0" smtClean="0">
                <a:solidFill>
                  <a:schemeClr val="tx2">
                    <a:lumMod val="90000"/>
                    <a:lumOff val="10000"/>
                  </a:schemeClr>
                </a:solidFill>
              </a:rPr>
              <a:t>Приклад готівкової знижки</a:t>
            </a:r>
            <a:endParaRPr lang="uk-UA" sz="2700" dirty="0">
              <a:solidFill>
                <a:schemeClr val="tx2">
                  <a:lumMod val="90000"/>
                  <a:lumOff val="10000"/>
                </a:schemeClr>
              </a:solidFill>
            </a:endParaRPr>
          </a:p>
        </p:txBody>
      </p:sp>
      <p:sp>
        <p:nvSpPr>
          <p:cNvPr id="4" name="Foliennummernplatzhalter 3">
            <a:extLst>
              <a:ext uri="{FF2B5EF4-FFF2-40B4-BE49-F238E27FC236}">
                <a16:creationId xmlns:a16="http://schemas.microsoft.com/office/drawing/2014/main" xmlns="" id="{C8969944-0173-4419-ADFF-72A0EC17B088}"/>
              </a:ext>
            </a:extLst>
          </p:cNvPr>
          <p:cNvSpPr>
            <a:spLocks noGrp="1"/>
          </p:cNvSpPr>
          <p:nvPr>
            <p:ph type="sldNum" sz="quarter" idx="12"/>
          </p:nvPr>
        </p:nvSpPr>
        <p:spPr/>
        <p:txBody>
          <a:bodyPr/>
          <a:lstStyle/>
          <a:p>
            <a:r>
              <a:rPr lang="de-AT"/>
              <a:t>SEITE </a:t>
            </a:r>
            <a:fld id="{BE3DC40E-DBBE-4E2D-9EEC-FBF0DA0E9179}" type="slidenum">
              <a:rPr lang="de-AT" smtClean="0"/>
              <a:pPr/>
              <a:t>21</a:t>
            </a:fld>
            <a:endParaRPr lang="de-AT" dirty="0"/>
          </a:p>
        </p:txBody>
      </p:sp>
    </p:spTree>
    <p:extLst>
      <p:ext uri="{BB962C8B-B14F-4D97-AF65-F5344CB8AC3E}">
        <p14:creationId xmlns:p14="http://schemas.microsoft.com/office/powerpoint/2010/main" xmlns="" val="243077206"/>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47724" y="72365"/>
            <a:ext cx="6911439" cy="1012193"/>
          </a:xfrm>
        </p:spPr>
        <p:txBody>
          <a:bodyPr anchor="t">
            <a:noAutofit/>
          </a:bodyPr>
          <a:lstStyle/>
          <a:p>
            <a:pPr>
              <a:lnSpc>
                <a:spcPct val="90000"/>
              </a:lnSpc>
            </a:pPr>
            <a:r>
              <a:rPr lang="de-AT" b="1" dirty="0">
                <a:latin typeface="Arial" panose="020B0604020202020204" pitchFamily="34" charset="0"/>
                <a:cs typeface="Arial" panose="020B0604020202020204" pitchFamily="34" charset="0"/>
              </a:rPr>
              <a:t>Theorievermittlung ohne konkrete </a:t>
            </a:r>
            <a:r>
              <a:rPr lang="de-AT" b="1" dirty="0" smtClean="0">
                <a:latin typeface="Arial" panose="020B0604020202020204" pitchFamily="34" charset="0"/>
                <a:cs typeface="Arial" panose="020B0604020202020204" pitchFamily="34" charset="0"/>
              </a:rPr>
              <a:t>Problemstellung</a:t>
            </a:r>
            <a:r>
              <a:rPr lang="uk-UA" b="1" dirty="0" smtClean="0">
                <a:latin typeface="Arial" panose="020B0604020202020204" pitchFamily="34" charset="0"/>
                <a:cs typeface="Arial" panose="020B0604020202020204" pitchFamily="34" charset="0"/>
              </a:rPr>
              <a:t/>
            </a:r>
            <a:br>
              <a:rPr lang="uk-UA" b="1" dirty="0" smtClean="0">
                <a:latin typeface="Arial" panose="020B0604020202020204" pitchFamily="34" charset="0"/>
                <a:cs typeface="Arial" panose="020B0604020202020204" pitchFamily="34" charset="0"/>
              </a:rPr>
            </a:br>
            <a:r>
              <a:rPr lang="uk-UA" sz="2200" dirty="0" smtClean="0">
                <a:solidFill>
                  <a:schemeClr val="tx2">
                    <a:lumMod val="90000"/>
                    <a:lumOff val="10000"/>
                  </a:schemeClr>
                </a:solidFill>
                <a:latin typeface="Arial" panose="020B0604020202020204" pitchFamily="34" charset="0"/>
                <a:cs typeface="Arial" panose="020B0604020202020204" pitchFamily="34" charset="0"/>
              </a:rPr>
              <a:t>Викладання теорії без конкретної проблеми</a:t>
            </a:r>
            <a:endParaRPr lang="uk-UA" sz="2200" b="1" dirty="0">
              <a:solidFill>
                <a:schemeClr val="tx2">
                  <a:lumMod val="90000"/>
                  <a:lumOff val="10000"/>
                </a:schemeClr>
              </a:solidFill>
            </a:endParaRPr>
          </a:p>
        </p:txBody>
      </p:sp>
      <p:sp>
        <p:nvSpPr>
          <p:cNvPr id="3" name="Inhaltsplatzhalter 2"/>
          <p:cNvSpPr>
            <a:spLocks noGrp="1"/>
          </p:cNvSpPr>
          <p:nvPr>
            <p:ph idx="1"/>
          </p:nvPr>
        </p:nvSpPr>
        <p:spPr>
          <a:xfrm>
            <a:off x="247724" y="1167479"/>
            <a:ext cx="4514281" cy="4494693"/>
          </a:xfrm>
        </p:spPr>
        <p:txBody>
          <a:bodyPr>
            <a:noAutofit/>
          </a:bodyPr>
          <a:lstStyle/>
          <a:p>
            <a:r>
              <a:rPr lang="de-AT" sz="1500" dirty="0"/>
              <a:t>Preisnachlass für eine vorzeitige Zahlung</a:t>
            </a:r>
          </a:p>
          <a:p>
            <a:pPr>
              <a:lnSpc>
                <a:spcPct val="80000"/>
              </a:lnSpc>
            </a:pPr>
            <a:r>
              <a:rPr lang="de-AT" sz="1500" dirty="0"/>
              <a:t>wird in den Zahlungsbedingungen vereinbart</a:t>
            </a:r>
          </a:p>
          <a:p>
            <a:r>
              <a:rPr lang="de-AT" sz="1500" dirty="0"/>
              <a:t>sollte vom Kunden wegen hoher Verzinsung in Anspruch genommen werden </a:t>
            </a:r>
          </a:p>
          <a:p>
            <a:r>
              <a:rPr lang="de-AT" sz="1500" dirty="0" smtClean="0"/>
              <a:t>Häufig </a:t>
            </a:r>
            <a:r>
              <a:rPr lang="de-AT" sz="1500" dirty="0"/>
              <a:t>werden Zahlungsziele nicht eingehalten und Mahnungen ignoriert </a:t>
            </a:r>
            <a:r>
              <a:rPr lang="uk-UA" sz="1500" dirty="0" smtClean="0"/>
              <a:t>       </a:t>
            </a:r>
            <a:r>
              <a:rPr lang="de-AT" sz="1500" dirty="0" smtClean="0">
                <a:sym typeface="Wingdings" panose="05000000000000000000" pitchFamily="2" charset="2"/>
              </a:rPr>
              <a:t></a:t>
            </a:r>
            <a:r>
              <a:rPr lang="de-AT" sz="1500" dirty="0" smtClean="0"/>
              <a:t> </a:t>
            </a:r>
            <a:r>
              <a:rPr lang="de-AT" sz="1500" dirty="0"/>
              <a:t>Mahnwesen aufwendig für Lieferanten; Verrechnen von Mahnspesen und Verzugszinsen beeinträchtigt Kundenbeziehungen</a:t>
            </a:r>
          </a:p>
          <a:p>
            <a:r>
              <a:rPr lang="de-AT" sz="1500" dirty="0">
                <a:sym typeface="Wingdings" panose="05000000000000000000" pitchFamily="2" charset="2"/>
              </a:rPr>
              <a:t></a:t>
            </a:r>
            <a:r>
              <a:rPr lang="de-AT" sz="1500" dirty="0" smtClean="0">
                <a:effectLst>
                  <a:outerShdw blurRad="38100" dist="38100" dir="2700000" algn="tl">
                    <a:srgbClr val="000000">
                      <a:alpha val="43137"/>
                    </a:srgbClr>
                  </a:outerShdw>
                </a:effectLst>
                <a:sym typeface="Wingdings" panose="05000000000000000000" pitchFamily="2" charset="2"/>
              </a:rPr>
              <a:t> </a:t>
            </a:r>
            <a:r>
              <a:rPr lang="de-AT" sz="1500" dirty="0"/>
              <a:t>viele Lieferanten bevorzugen stattdessen einen lukrativen Nachlass für sofortige Zahlung (=Skonto) zu gewähren. </a:t>
            </a:r>
          </a:p>
          <a:p>
            <a:r>
              <a:rPr lang="de-AT" sz="1500" dirty="0"/>
              <a:t>Der Skonto wird bereits in die Verkaufspreise miteinkalkuliert.</a:t>
            </a:r>
          </a:p>
        </p:txBody>
      </p:sp>
      <p:sp>
        <p:nvSpPr>
          <p:cNvPr id="5" name="Foliennummernplatzhalter 4">
            <a:extLst>
              <a:ext uri="{FF2B5EF4-FFF2-40B4-BE49-F238E27FC236}">
                <a16:creationId xmlns:a16="http://schemas.microsoft.com/office/drawing/2014/main" xmlns="" id="{9FDA33E2-2E93-4456-829F-AC5AF5B20B12}"/>
              </a:ext>
            </a:extLst>
          </p:cNvPr>
          <p:cNvSpPr>
            <a:spLocks noGrp="1"/>
          </p:cNvSpPr>
          <p:nvPr>
            <p:ph type="sldNum" sz="quarter" idx="12"/>
          </p:nvPr>
        </p:nvSpPr>
        <p:spPr/>
        <p:txBody>
          <a:bodyPr/>
          <a:lstStyle/>
          <a:p>
            <a:r>
              <a:rPr lang="de-AT"/>
              <a:t>Folie </a:t>
            </a:r>
            <a:fld id="{BE3DC40E-DBBE-4E2D-9EEC-FBF0DA0E9179}" type="slidenum">
              <a:rPr lang="de-AT" smtClean="0"/>
              <a:pPr/>
              <a:t>22</a:t>
            </a:fld>
            <a:endParaRPr lang="de-AT" dirty="0"/>
          </a:p>
        </p:txBody>
      </p:sp>
      <p:pic>
        <p:nvPicPr>
          <p:cNvPr id="6" name="Picture 2" descr="Icon, Piktogramm, Silhouette, Einfache Symbole">
            <a:extLst>
              <a:ext uri="{FF2B5EF4-FFF2-40B4-BE49-F238E27FC236}">
                <a16:creationId xmlns:a16="http://schemas.microsoft.com/office/drawing/2014/main" xmlns="" id="{2F5D4821-CB6F-4CB9-B604-704D4ECC6B74}"/>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rot="273217">
            <a:off x="6784533" y="270545"/>
            <a:ext cx="749260" cy="615831"/>
          </a:xfrm>
          <a:prstGeom prst="rect">
            <a:avLst/>
          </a:prstGeom>
          <a:noFill/>
          <a:extLst>
            <a:ext uri="{909E8E84-426E-40DD-AFC4-6F175D3DCCD1}">
              <a14:hiddenFill xmlns:a14="http://schemas.microsoft.com/office/drawing/2010/main" xmlns="">
                <a:solidFill>
                  <a:srgbClr val="FFFFFF"/>
                </a:solidFill>
              </a14:hiddenFill>
            </a:ext>
          </a:extLst>
        </p:spPr>
      </p:pic>
      <p:sp>
        <p:nvSpPr>
          <p:cNvPr id="4" name="Прямоугольник 3"/>
          <p:cNvSpPr/>
          <p:nvPr/>
        </p:nvSpPr>
        <p:spPr>
          <a:xfrm>
            <a:off x="4981698" y="1167479"/>
            <a:ext cx="4019797" cy="4124206"/>
          </a:xfrm>
          <a:prstGeom prst="rect">
            <a:avLst/>
          </a:prstGeom>
        </p:spPr>
        <p:txBody>
          <a:bodyPr wrap="square">
            <a:spAutoFit/>
          </a:bodyPr>
          <a:lstStyle/>
          <a:p>
            <a:pPr>
              <a:spcAft>
                <a:spcPts val="600"/>
              </a:spcAft>
            </a:pPr>
            <a:r>
              <a:rPr lang="uk-UA" sz="1500" dirty="0" smtClean="0">
                <a:solidFill>
                  <a:schemeClr val="accent2">
                    <a:lumMod val="75000"/>
                    <a:lumOff val="25000"/>
                  </a:schemeClr>
                </a:solidFill>
              </a:rPr>
              <a:t>Знижку за дострокову оплату має бути узгоджено в умовах оплати і використано замовником через високі процентні ставки</a:t>
            </a:r>
          </a:p>
          <a:p>
            <a:pPr>
              <a:spcAft>
                <a:spcPts val="600"/>
              </a:spcAft>
            </a:pPr>
            <a:r>
              <a:rPr lang="uk-UA" sz="1500" dirty="0" smtClean="0">
                <a:solidFill>
                  <a:schemeClr val="accent2">
                    <a:lumMod val="75000"/>
                    <a:lumOff val="25000"/>
                  </a:schemeClr>
                </a:solidFill>
              </a:rPr>
              <a:t>Часто умови оплати не дотримуються, а нагадування ігноруються</a:t>
            </a:r>
          </a:p>
          <a:p>
            <a:pPr>
              <a:spcAft>
                <a:spcPts val="600"/>
              </a:spcAft>
            </a:pPr>
            <a:r>
              <a:rPr lang="de-AT" sz="1600" dirty="0">
                <a:solidFill>
                  <a:schemeClr val="accent2">
                    <a:lumMod val="75000"/>
                    <a:lumOff val="25000"/>
                  </a:schemeClr>
                </a:solidFill>
                <a:sym typeface="Wingdings" panose="05000000000000000000" pitchFamily="2" charset="2"/>
              </a:rPr>
              <a:t></a:t>
            </a:r>
            <a:r>
              <a:rPr lang="uk-UA" sz="1500" dirty="0" smtClean="0">
                <a:solidFill>
                  <a:schemeClr val="accent2">
                    <a:lumMod val="75000"/>
                    <a:lumOff val="25000"/>
                  </a:schemeClr>
                </a:solidFill>
              </a:rPr>
              <a:t> Попередження про сплату боргу для постачальників; порядок нагадувань та процентна ставка за замовчуванням впливає на відносини з клієнтами</a:t>
            </a:r>
          </a:p>
          <a:p>
            <a:pPr>
              <a:spcAft>
                <a:spcPts val="600"/>
              </a:spcAft>
            </a:pPr>
            <a:r>
              <a:rPr lang="de-AT" sz="1600" dirty="0">
                <a:solidFill>
                  <a:schemeClr val="accent2">
                    <a:lumMod val="75000"/>
                    <a:lumOff val="25000"/>
                  </a:schemeClr>
                </a:solidFill>
                <a:sym typeface="Wingdings" panose="05000000000000000000" pitchFamily="2" charset="2"/>
              </a:rPr>
              <a:t></a:t>
            </a:r>
            <a:r>
              <a:rPr lang="uk-UA" sz="1500" dirty="0" smtClean="0">
                <a:solidFill>
                  <a:schemeClr val="accent2">
                    <a:lumMod val="75000"/>
                    <a:lumOff val="25000"/>
                  </a:schemeClr>
                </a:solidFill>
              </a:rPr>
              <a:t> Багато постачальників воліють надавати прибуткову знижку за негайну оплату (= знижку).</a:t>
            </a:r>
          </a:p>
          <a:p>
            <a:pPr>
              <a:spcAft>
                <a:spcPts val="600"/>
              </a:spcAft>
            </a:pPr>
            <a:r>
              <a:rPr lang="uk-UA" sz="1500" dirty="0" smtClean="0">
                <a:solidFill>
                  <a:schemeClr val="accent2">
                    <a:lumMod val="75000"/>
                    <a:lumOff val="25000"/>
                  </a:schemeClr>
                </a:solidFill>
              </a:rPr>
              <a:t>Грошова знижка вже включена в ціну продажу.</a:t>
            </a:r>
            <a:endParaRPr lang="uk-UA" sz="1500" dirty="0">
              <a:solidFill>
                <a:schemeClr val="accent2">
                  <a:lumMod val="75000"/>
                  <a:lumOff val="25000"/>
                </a:schemeClr>
              </a:solidFill>
            </a:endParaRPr>
          </a:p>
        </p:txBody>
      </p:sp>
    </p:spTree>
    <p:extLst>
      <p:ext uri="{BB962C8B-B14F-4D97-AF65-F5344CB8AC3E}">
        <p14:creationId xmlns:p14="http://schemas.microsoft.com/office/powerpoint/2010/main" xmlns="" val="79204844"/>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a:xfrm>
            <a:off x="201881" y="74341"/>
            <a:ext cx="7100526" cy="903822"/>
          </a:xfrm>
        </p:spPr>
        <p:txBody>
          <a:bodyPr>
            <a:normAutofit/>
          </a:bodyPr>
          <a:lstStyle/>
          <a:p>
            <a:r>
              <a:rPr lang="de-AT" dirty="0"/>
              <a:t>nicht anwendungsorientiertes Beispiel </a:t>
            </a:r>
            <a:r>
              <a:rPr lang="de-AT" dirty="0" smtClean="0"/>
              <a:t>I</a:t>
            </a:r>
            <a:r>
              <a:rPr lang="uk-UA" dirty="0" smtClean="0"/>
              <a:t/>
            </a:r>
            <a:br>
              <a:rPr lang="uk-UA" dirty="0" smtClean="0"/>
            </a:br>
            <a:r>
              <a:rPr lang="uk-UA" dirty="0" smtClean="0">
                <a:solidFill>
                  <a:schemeClr val="tx2">
                    <a:lumMod val="90000"/>
                    <a:lumOff val="10000"/>
                  </a:schemeClr>
                </a:solidFill>
              </a:rPr>
              <a:t>не орієнтований на практику Приклад I </a:t>
            </a:r>
            <a:endParaRPr lang="uk-UA" dirty="0">
              <a:solidFill>
                <a:schemeClr val="tx2">
                  <a:lumMod val="90000"/>
                  <a:lumOff val="10000"/>
                </a:schemeClr>
              </a:solidFill>
            </a:endParaRPr>
          </a:p>
        </p:txBody>
      </p:sp>
      <p:sp>
        <p:nvSpPr>
          <p:cNvPr id="6" name="Textfeld 5"/>
          <p:cNvSpPr txBox="1"/>
          <p:nvPr/>
        </p:nvSpPr>
        <p:spPr>
          <a:xfrm>
            <a:off x="462408" y="1199562"/>
            <a:ext cx="4418350" cy="1707596"/>
          </a:xfrm>
          <a:prstGeom prst="rect">
            <a:avLst/>
          </a:prstGeom>
        </p:spPr>
        <p:txBody>
          <a:bodyPr vert="horz" lIns="68580" tIns="34290" rIns="68580" bIns="34290" rtlCol="0">
            <a:noAutofit/>
          </a:bodyPr>
          <a:lstStyle>
            <a:lvl1pPr marL="228600" indent="-228600">
              <a:lnSpc>
                <a:spcPct val="90000"/>
              </a:lnSpc>
              <a:spcBef>
                <a:spcPts val="1000"/>
              </a:spcBef>
              <a:buFont typeface="Arial" panose="020B0604020202020204" pitchFamily="34" charset="0"/>
              <a:buChar char="•"/>
              <a:defRPr sz="2800"/>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indent="0">
              <a:buNone/>
            </a:pPr>
            <a:r>
              <a:rPr lang="de-AT" sz="1600" b="1" dirty="0"/>
              <a:t>Beispiel:</a:t>
            </a:r>
          </a:p>
          <a:p>
            <a:pPr marL="0" indent="0">
              <a:buNone/>
            </a:pPr>
            <a:r>
              <a:rPr lang="de-AT" sz="1600" dirty="0"/>
              <a:t>Rechnungsbetrag in Höhe von € 3.000,- brutto; </a:t>
            </a:r>
          </a:p>
          <a:p>
            <a:pPr marL="0" indent="0">
              <a:buNone/>
            </a:pPr>
            <a:r>
              <a:rPr lang="de-AT" sz="1600" dirty="0"/>
              <a:t>8 Tage 2 % Skonto 30 Tage netto 	</a:t>
            </a:r>
          </a:p>
          <a:p>
            <a:pPr marL="0" indent="0">
              <a:buNone/>
            </a:pPr>
            <a:r>
              <a:rPr lang="de-AT" sz="1600" dirty="0"/>
              <a:t>Berechnen Sie die Höhe des Skontos sowie den zu bezahlenden Betrag bei Inanspruchnahme des Skontos.</a:t>
            </a:r>
          </a:p>
          <a:p>
            <a:pPr marL="0" indent="0">
              <a:buNone/>
            </a:pPr>
            <a:endParaRPr lang="de-AT" sz="1600" dirty="0"/>
          </a:p>
        </p:txBody>
      </p:sp>
      <p:sp>
        <p:nvSpPr>
          <p:cNvPr id="2" name="Foliennummernplatzhalter 1">
            <a:extLst>
              <a:ext uri="{FF2B5EF4-FFF2-40B4-BE49-F238E27FC236}">
                <a16:creationId xmlns:a16="http://schemas.microsoft.com/office/drawing/2014/main" xmlns="" id="{B3B72BED-D104-45AD-975B-D6E63991D20F}"/>
              </a:ext>
            </a:extLst>
          </p:cNvPr>
          <p:cNvSpPr>
            <a:spLocks noGrp="1"/>
          </p:cNvSpPr>
          <p:nvPr>
            <p:ph type="sldNum" sz="quarter" idx="12"/>
          </p:nvPr>
        </p:nvSpPr>
        <p:spPr/>
        <p:txBody>
          <a:bodyPr/>
          <a:lstStyle/>
          <a:p>
            <a:r>
              <a:rPr lang="de-AT"/>
              <a:t>Folie </a:t>
            </a:r>
            <a:fld id="{BE3DC40E-DBBE-4E2D-9EEC-FBF0DA0E9179}" type="slidenum">
              <a:rPr lang="de-AT" smtClean="0"/>
              <a:pPr/>
              <a:t>23</a:t>
            </a:fld>
            <a:endParaRPr lang="de-AT" dirty="0"/>
          </a:p>
        </p:txBody>
      </p:sp>
      <p:pic>
        <p:nvPicPr>
          <p:cNvPr id="2050" name="Picture 2" descr="Icon, Piktogramm, Silhouette, Einfache Symbole">
            <a:extLst>
              <a:ext uri="{FF2B5EF4-FFF2-40B4-BE49-F238E27FC236}">
                <a16:creationId xmlns:a16="http://schemas.microsoft.com/office/drawing/2014/main" xmlns="" id="{E88A8107-0F47-40DA-A43E-ECCF1BAEFF92}"/>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rot="513971">
            <a:off x="6940559" y="205092"/>
            <a:ext cx="723696" cy="594818"/>
          </a:xfrm>
          <a:prstGeom prst="rect">
            <a:avLst/>
          </a:prstGeom>
          <a:noFill/>
          <a:extLst>
            <a:ext uri="{909E8E84-426E-40DD-AFC4-6F175D3DCCD1}">
              <a14:hiddenFill xmlns:a14="http://schemas.microsoft.com/office/drawing/2010/main" xmlns="">
                <a:solidFill>
                  <a:srgbClr val="FFFFFF"/>
                </a:solidFill>
              </a14:hiddenFill>
            </a:ext>
          </a:extLst>
        </p:spPr>
      </p:pic>
      <p:sp>
        <p:nvSpPr>
          <p:cNvPr id="7" name="Rechteck 6">
            <a:extLst>
              <a:ext uri="{FF2B5EF4-FFF2-40B4-BE49-F238E27FC236}">
                <a16:creationId xmlns:a16="http://schemas.microsoft.com/office/drawing/2014/main" xmlns="" id="{BA780537-4E36-4561-831A-E5C8FDB98F30}"/>
              </a:ext>
            </a:extLst>
          </p:cNvPr>
          <p:cNvSpPr/>
          <p:nvPr/>
        </p:nvSpPr>
        <p:spPr>
          <a:xfrm>
            <a:off x="462407" y="3349956"/>
            <a:ext cx="4145219" cy="1815882"/>
          </a:xfrm>
          <a:prstGeom prst="rect">
            <a:avLst/>
          </a:prstGeom>
        </p:spPr>
        <p:txBody>
          <a:bodyPr wrap="square">
            <a:spAutoFit/>
          </a:bodyPr>
          <a:lstStyle/>
          <a:p>
            <a:pPr lvl="0"/>
            <a:r>
              <a:rPr lang="de-AT" sz="1600" b="1" dirty="0">
                <a:solidFill>
                  <a:srgbClr val="000000"/>
                </a:solidFill>
              </a:rPr>
              <a:t>Lösung</a:t>
            </a:r>
            <a:r>
              <a:rPr lang="de-AT" sz="1600" dirty="0">
                <a:solidFill>
                  <a:srgbClr val="000000"/>
                </a:solidFill>
              </a:rPr>
              <a:t>:</a:t>
            </a:r>
          </a:p>
          <a:p>
            <a:pPr lvl="0"/>
            <a:endParaRPr lang="de-AT" sz="1600" dirty="0">
              <a:solidFill>
                <a:srgbClr val="000000"/>
              </a:solidFill>
            </a:endParaRPr>
          </a:p>
          <a:p>
            <a:pPr lvl="0"/>
            <a:r>
              <a:rPr lang="de-AT" sz="1600" dirty="0">
                <a:solidFill>
                  <a:srgbClr val="000000"/>
                </a:solidFill>
              </a:rPr>
              <a:t>Höhe des Skontos € 60,- (3000*0,02)</a:t>
            </a:r>
          </a:p>
          <a:p>
            <a:pPr lvl="0"/>
            <a:r>
              <a:rPr lang="de-AT" sz="1600" dirty="0">
                <a:solidFill>
                  <a:srgbClr val="000000"/>
                </a:solidFill>
              </a:rPr>
              <a:t>Zu bezahlender Betrag abzüglich Skonto € 2.940,- </a:t>
            </a:r>
            <a:br>
              <a:rPr lang="de-AT" sz="1600" dirty="0">
                <a:solidFill>
                  <a:srgbClr val="000000"/>
                </a:solidFill>
              </a:rPr>
            </a:br>
            <a:r>
              <a:rPr lang="de-AT" sz="1600" dirty="0">
                <a:solidFill>
                  <a:srgbClr val="000000"/>
                </a:solidFill>
              </a:rPr>
              <a:t>(3000 – Skonto oder 3000*0,98)</a:t>
            </a:r>
          </a:p>
          <a:p>
            <a:pPr lvl="0"/>
            <a:endParaRPr lang="de-AT" sz="1600" dirty="0">
              <a:solidFill>
                <a:srgbClr val="000000"/>
              </a:solidFill>
            </a:endParaRPr>
          </a:p>
        </p:txBody>
      </p:sp>
      <p:sp>
        <p:nvSpPr>
          <p:cNvPr id="3" name="Прямоугольник 2"/>
          <p:cNvSpPr/>
          <p:nvPr/>
        </p:nvSpPr>
        <p:spPr>
          <a:xfrm>
            <a:off x="4654559" y="1199562"/>
            <a:ext cx="4251935" cy="2028248"/>
          </a:xfrm>
          <a:prstGeom prst="rect">
            <a:avLst/>
          </a:prstGeom>
        </p:spPr>
        <p:txBody>
          <a:bodyPr wrap="square">
            <a:spAutoFit/>
          </a:bodyPr>
          <a:lstStyle/>
          <a:p>
            <a:pPr>
              <a:lnSpc>
                <a:spcPct val="90000"/>
              </a:lnSpc>
              <a:spcBef>
                <a:spcPts val="1000"/>
              </a:spcBef>
            </a:pPr>
            <a:r>
              <a:rPr lang="uk-UA" sz="1600" b="1" dirty="0" smtClean="0">
                <a:solidFill>
                  <a:schemeClr val="tx2">
                    <a:lumMod val="90000"/>
                    <a:lumOff val="10000"/>
                  </a:schemeClr>
                </a:solidFill>
              </a:rPr>
              <a:t>Приклад</a:t>
            </a:r>
            <a:r>
              <a:rPr lang="uk-UA" sz="1600" b="1" dirty="0">
                <a:solidFill>
                  <a:schemeClr val="tx2">
                    <a:lumMod val="90000"/>
                    <a:lumOff val="10000"/>
                  </a:schemeClr>
                </a:solidFill>
              </a:rPr>
              <a:t>:</a:t>
            </a:r>
          </a:p>
          <a:p>
            <a:pPr>
              <a:lnSpc>
                <a:spcPct val="90000"/>
              </a:lnSpc>
              <a:spcBef>
                <a:spcPts val="1000"/>
              </a:spcBef>
            </a:pPr>
            <a:r>
              <a:rPr lang="uk-UA" sz="1600" dirty="0">
                <a:solidFill>
                  <a:schemeClr val="tx2">
                    <a:lumMod val="90000"/>
                    <a:lumOff val="10000"/>
                  </a:schemeClr>
                </a:solidFill>
              </a:rPr>
              <a:t>Сума рахунку-фактури € 3000, - брутто;</a:t>
            </a:r>
          </a:p>
          <a:p>
            <a:pPr>
              <a:lnSpc>
                <a:spcPct val="90000"/>
              </a:lnSpc>
              <a:spcBef>
                <a:spcPts val="1000"/>
              </a:spcBef>
            </a:pPr>
            <a:r>
              <a:rPr lang="uk-UA" sz="1600" dirty="0">
                <a:solidFill>
                  <a:schemeClr val="tx2">
                    <a:lumMod val="90000"/>
                    <a:lumOff val="10000"/>
                  </a:schemeClr>
                </a:solidFill>
              </a:rPr>
              <a:t>8 днів 2% знижка 30 днів нетто</a:t>
            </a:r>
          </a:p>
          <a:p>
            <a:pPr>
              <a:lnSpc>
                <a:spcPct val="90000"/>
              </a:lnSpc>
              <a:spcBef>
                <a:spcPts val="1000"/>
              </a:spcBef>
            </a:pPr>
            <a:r>
              <a:rPr lang="uk-UA" sz="1600" dirty="0">
                <a:solidFill>
                  <a:schemeClr val="tx2">
                    <a:lumMod val="90000"/>
                    <a:lumOff val="10000"/>
                  </a:schemeClr>
                </a:solidFill>
              </a:rPr>
              <a:t>Розрахуйте суму готівкової знижки та суми, яка підлягає сплаті при використанні дисконту.</a:t>
            </a:r>
          </a:p>
        </p:txBody>
      </p:sp>
      <p:sp>
        <p:nvSpPr>
          <p:cNvPr id="4" name="Прямоугольник 3"/>
          <p:cNvSpPr/>
          <p:nvPr/>
        </p:nvSpPr>
        <p:spPr>
          <a:xfrm>
            <a:off x="4631377" y="3449209"/>
            <a:ext cx="4275117" cy="1495794"/>
          </a:xfrm>
          <a:prstGeom prst="rect">
            <a:avLst/>
          </a:prstGeom>
        </p:spPr>
        <p:txBody>
          <a:bodyPr wrap="square">
            <a:spAutoFit/>
          </a:bodyPr>
          <a:lstStyle/>
          <a:p>
            <a:pPr>
              <a:lnSpc>
                <a:spcPct val="90000"/>
              </a:lnSpc>
            </a:pPr>
            <a:r>
              <a:rPr lang="uk-UA" sz="1600" b="1" dirty="0" smtClean="0">
                <a:solidFill>
                  <a:schemeClr val="tx2">
                    <a:lumMod val="90000"/>
                    <a:lumOff val="10000"/>
                  </a:schemeClr>
                </a:solidFill>
              </a:rPr>
              <a:t>Рішення:</a:t>
            </a:r>
          </a:p>
          <a:p>
            <a:pPr>
              <a:lnSpc>
                <a:spcPct val="90000"/>
              </a:lnSpc>
            </a:pPr>
            <a:endParaRPr lang="uk-UA" sz="1600" dirty="0" smtClean="0">
              <a:solidFill>
                <a:schemeClr val="tx2">
                  <a:lumMod val="90000"/>
                  <a:lumOff val="10000"/>
                </a:schemeClr>
              </a:solidFill>
            </a:endParaRPr>
          </a:p>
          <a:p>
            <a:pPr>
              <a:lnSpc>
                <a:spcPct val="90000"/>
              </a:lnSpc>
            </a:pPr>
            <a:r>
              <a:rPr lang="uk-UA" sz="1600" dirty="0" smtClean="0">
                <a:solidFill>
                  <a:schemeClr val="tx2">
                    <a:lumMod val="90000"/>
                    <a:lumOff val="10000"/>
                  </a:schemeClr>
                </a:solidFill>
              </a:rPr>
              <a:t>Сума дисконту € 60, - (3000*0,02)</a:t>
            </a:r>
          </a:p>
          <a:p>
            <a:r>
              <a:rPr lang="uk-UA" sz="1600" dirty="0" smtClean="0">
                <a:solidFill>
                  <a:schemeClr val="tx2">
                    <a:lumMod val="90000"/>
                    <a:lumOff val="10000"/>
                  </a:schemeClr>
                </a:solidFill>
              </a:rPr>
              <a:t>Сума до оплати мінус готівкова знижка € 2.940, - (3000 – </a:t>
            </a:r>
            <a:r>
              <a:rPr lang="uk-UA" sz="1600" dirty="0" smtClean="0">
                <a:solidFill>
                  <a:schemeClr val="accent2">
                    <a:lumMod val="75000"/>
                    <a:lumOff val="25000"/>
                  </a:schemeClr>
                </a:solidFill>
              </a:rPr>
              <a:t>готівкова знижка</a:t>
            </a:r>
            <a:r>
              <a:rPr lang="uk-UA" sz="1600" dirty="0" smtClean="0">
                <a:solidFill>
                  <a:schemeClr val="tx2">
                    <a:lumMod val="90000"/>
                    <a:lumOff val="10000"/>
                  </a:schemeClr>
                </a:solidFill>
              </a:rPr>
              <a:t> або 3000*0.98)</a:t>
            </a:r>
            <a:endParaRPr lang="uk-UA" sz="1600" dirty="0">
              <a:solidFill>
                <a:schemeClr val="tx2">
                  <a:lumMod val="90000"/>
                  <a:lumOff val="10000"/>
                </a:schemeClr>
              </a:solidFill>
            </a:endParaRPr>
          </a:p>
        </p:txBody>
      </p:sp>
    </p:spTree>
    <p:extLst>
      <p:ext uri="{BB962C8B-B14F-4D97-AF65-F5344CB8AC3E}">
        <p14:creationId xmlns:p14="http://schemas.microsoft.com/office/powerpoint/2010/main" xmlns="" val="68087479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xmlns="" id="{B5BE99D6-D06E-4B0D-AB61-437F5D31A172}"/>
              </a:ext>
            </a:extLst>
          </p:cNvPr>
          <p:cNvSpPr>
            <a:spLocks noGrp="1"/>
          </p:cNvSpPr>
          <p:nvPr>
            <p:ph type="sldNum" sz="quarter" idx="12"/>
          </p:nvPr>
        </p:nvSpPr>
        <p:spPr/>
        <p:txBody>
          <a:bodyPr/>
          <a:lstStyle/>
          <a:p>
            <a:r>
              <a:rPr lang="de-AT"/>
              <a:t>Folie </a:t>
            </a:r>
            <a:fld id="{BE3DC40E-DBBE-4E2D-9EEC-FBF0DA0E9179}" type="slidenum">
              <a:rPr lang="de-AT" smtClean="0"/>
              <a:pPr/>
              <a:t>24</a:t>
            </a:fld>
            <a:endParaRPr lang="de-AT" dirty="0"/>
          </a:p>
        </p:txBody>
      </p:sp>
      <p:sp>
        <p:nvSpPr>
          <p:cNvPr id="5" name="Rechteck 4">
            <a:extLst>
              <a:ext uri="{FF2B5EF4-FFF2-40B4-BE49-F238E27FC236}">
                <a16:creationId xmlns:a16="http://schemas.microsoft.com/office/drawing/2014/main" xmlns="" id="{C9F0EC11-C0E2-408D-A849-E9568D71CC3E}"/>
              </a:ext>
            </a:extLst>
          </p:cNvPr>
          <p:cNvSpPr/>
          <p:nvPr/>
        </p:nvSpPr>
        <p:spPr>
          <a:xfrm>
            <a:off x="1465901" y="4822284"/>
            <a:ext cx="5671168" cy="584775"/>
          </a:xfrm>
          <a:prstGeom prst="rect">
            <a:avLst/>
          </a:prstGeom>
        </p:spPr>
        <p:txBody>
          <a:bodyPr wrap="none">
            <a:spAutoFit/>
          </a:bodyPr>
          <a:lstStyle/>
          <a:p>
            <a:pPr lvl="0"/>
            <a:r>
              <a:rPr lang="de-AT" sz="1600" dirty="0">
                <a:solidFill>
                  <a:srgbClr val="000000"/>
                </a:solidFill>
              </a:rPr>
              <a:t>Skonto entspricht einem Jahreszinssatz von 33,18 </a:t>
            </a:r>
            <a:r>
              <a:rPr lang="de-AT" sz="1600" dirty="0" smtClean="0">
                <a:solidFill>
                  <a:srgbClr val="000000"/>
                </a:solidFill>
              </a:rPr>
              <a:t>%</a:t>
            </a:r>
            <a:endParaRPr lang="uk-UA" sz="1600" dirty="0" smtClean="0">
              <a:solidFill>
                <a:srgbClr val="000000"/>
              </a:solidFill>
            </a:endParaRPr>
          </a:p>
          <a:p>
            <a:pPr lvl="0"/>
            <a:r>
              <a:rPr lang="uk-UA" sz="1600" dirty="0">
                <a:solidFill>
                  <a:schemeClr val="tx2">
                    <a:lumMod val="90000"/>
                    <a:lumOff val="10000"/>
                  </a:schemeClr>
                </a:solidFill>
              </a:rPr>
              <a:t>Знижка відповідає річній ставці 33,18%</a:t>
            </a:r>
            <a:endParaRPr lang="de-AT" sz="1600" dirty="0">
              <a:solidFill>
                <a:schemeClr val="tx2">
                  <a:lumMod val="90000"/>
                  <a:lumOff val="10000"/>
                </a:schemeClr>
              </a:solidFill>
            </a:endParaRPr>
          </a:p>
        </p:txBody>
      </p:sp>
      <p:cxnSp>
        <p:nvCxnSpPr>
          <p:cNvPr id="6" name="Gerader Verbinder 5">
            <a:extLst>
              <a:ext uri="{FF2B5EF4-FFF2-40B4-BE49-F238E27FC236}">
                <a16:creationId xmlns:a16="http://schemas.microsoft.com/office/drawing/2014/main" xmlns="" id="{2152C666-C225-4FA4-8F17-8D83D558ECA2}"/>
              </a:ext>
            </a:extLst>
          </p:cNvPr>
          <p:cNvCxnSpPr/>
          <p:nvPr/>
        </p:nvCxnSpPr>
        <p:spPr>
          <a:xfrm>
            <a:off x="2143125" y="3519777"/>
            <a:ext cx="3253757" cy="0"/>
          </a:xfrm>
          <a:prstGeom prst="line">
            <a:avLst/>
          </a:prstGeom>
          <a:ln w="19050"/>
        </p:spPr>
        <p:style>
          <a:lnRef idx="1">
            <a:schemeClr val="dk1"/>
          </a:lnRef>
          <a:fillRef idx="0">
            <a:schemeClr val="dk1"/>
          </a:fillRef>
          <a:effectRef idx="0">
            <a:schemeClr val="dk1"/>
          </a:effectRef>
          <a:fontRef idx="minor">
            <a:schemeClr val="tx1"/>
          </a:fontRef>
        </p:style>
      </p:cxnSp>
      <p:sp>
        <p:nvSpPr>
          <p:cNvPr id="7" name="Titel 4">
            <a:extLst>
              <a:ext uri="{FF2B5EF4-FFF2-40B4-BE49-F238E27FC236}">
                <a16:creationId xmlns:a16="http://schemas.microsoft.com/office/drawing/2014/main" xmlns="" id="{85C18C4F-C2AF-4A17-8E8E-84E3A59BF3E6}"/>
              </a:ext>
            </a:extLst>
          </p:cNvPr>
          <p:cNvSpPr>
            <a:spLocks noGrp="1"/>
          </p:cNvSpPr>
          <p:nvPr>
            <p:ph type="title"/>
          </p:nvPr>
        </p:nvSpPr>
        <p:spPr>
          <a:xfrm>
            <a:off x="118023" y="102800"/>
            <a:ext cx="6840000" cy="903822"/>
          </a:xfrm>
        </p:spPr>
        <p:txBody>
          <a:bodyPr/>
          <a:lstStyle/>
          <a:p>
            <a:r>
              <a:rPr lang="de-AT" dirty="0"/>
              <a:t>nicht anwendungsorientiertes Beispiel II </a:t>
            </a:r>
            <a:r>
              <a:rPr lang="uk-UA" dirty="0"/>
              <a:t/>
            </a:r>
            <a:br>
              <a:rPr lang="uk-UA" dirty="0"/>
            </a:br>
            <a:r>
              <a:rPr lang="uk-UA" dirty="0">
                <a:solidFill>
                  <a:schemeClr val="tx2">
                    <a:lumMod val="90000"/>
                    <a:lumOff val="10000"/>
                  </a:schemeClr>
                </a:solidFill>
              </a:rPr>
              <a:t>не орієнтований на практику Приклад </a:t>
            </a:r>
            <a:r>
              <a:rPr lang="uk-UA" dirty="0" smtClean="0">
                <a:solidFill>
                  <a:schemeClr val="tx2">
                    <a:lumMod val="90000"/>
                    <a:lumOff val="10000"/>
                  </a:schemeClr>
                </a:solidFill>
              </a:rPr>
              <a:t>IІ</a:t>
            </a:r>
            <a:endParaRPr lang="de-AT" dirty="0"/>
          </a:p>
        </p:txBody>
      </p:sp>
      <p:pic>
        <p:nvPicPr>
          <p:cNvPr id="8" name="Picture 2" descr="Icon, Piktogramm, Silhouette, Einfache Symbole">
            <a:extLst>
              <a:ext uri="{FF2B5EF4-FFF2-40B4-BE49-F238E27FC236}">
                <a16:creationId xmlns:a16="http://schemas.microsoft.com/office/drawing/2014/main" xmlns="" id="{92392D6F-1F0A-401A-8BEE-56FDD1FA73A4}"/>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rot="420534">
            <a:off x="6888395" y="264608"/>
            <a:ext cx="663029" cy="544955"/>
          </a:xfrm>
          <a:prstGeom prst="rect">
            <a:avLst/>
          </a:prstGeom>
          <a:noFill/>
          <a:extLst>
            <a:ext uri="{909E8E84-426E-40DD-AFC4-6F175D3DCCD1}">
              <a14:hiddenFill xmlns:a14="http://schemas.microsoft.com/office/drawing/2010/main" xmlns="">
                <a:solidFill>
                  <a:srgbClr val="FFFFFF"/>
                </a:solidFill>
              </a14:hiddenFill>
            </a:ext>
          </a:extLst>
        </p:spPr>
      </p:pic>
      <p:sp>
        <p:nvSpPr>
          <p:cNvPr id="9" name="Textfeld 8">
            <a:extLst>
              <a:ext uri="{FF2B5EF4-FFF2-40B4-BE49-F238E27FC236}">
                <a16:creationId xmlns:a16="http://schemas.microsoft.com/office/drawing/2014/main" xmlns="" id="{56932FEB-E51B-4871-AB65-519FAA126A17}"/>
              </a:ext>
            </a:extLst>
          </p:cNvPr>
          <p:cNvSpPr txBox="1"/>
          <p:nvPr/>
        </p:nvSpPr>
        <p:spPr>
          <a:xfrm>
            <a:off x="462407" y="1199563"/>
            <a:ext cx="3967089" cy="1419812"/>
          </a:xfrm>
          <a:prstGeom prst="rect">
            <a:avLst/>
          </a:prstGeom>
        </p:spPr>
        <p:txBody>
          <a:bodyPr vert="horz" lIns="68580" tIns="34290" rIns="68580" bIns="34290" rtlCol="0">
            <a:noAutofit/>
          </a:bodyPr>
          <a:lstStyle>
            <a:lvl1pPr marL="228600" indent="-228600">
              <a:lnSpc>
                <a:spcPct val="90000"/>
              </a:lnSpc>
              <a:spcBef>
                <a:spcPts val="1000"/>
              </a:spcBef>
              <a:buFont typeface="Arial" panose="020B0604020202020204" pitchFamily="34" charset="0"/>
              <a:buChar char="•"/>
              <a:defRPr sz="2800"/>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indent="0">
              <a:buNone/>
            </a:pPr>
            <a:r>
              <a:rPr lang="de-AT" sz="1600" b="1" dirty="0"/>
              <a:t>Beispiel:</a:t>
            </a:r>
          </a:p>
          <a:p>
            <a:pPr marL="0" indent="0">
              <a:buNone/>
            </a:pPr>
            <a:r>
              <a:rPr lang="de-AT" sz="1600" dirty="0"/>
              <a:t>8 Tage 2 % Skonto 30 Tage netto 	</a:t>
            </a:r>
          </a:p>
          <a:p>
            <a:pPr marL="0" indent="0">
              <a:buNone/>
            </a:pPr>
            <a:r>
              <a:rPr lang="de-AT" sz="1600" dirty="0"/>
              <a:t>Berechnen Sie den zugrundeliegenden Jahreszinssatz.</a:t>
            </a:r>
          </a:p>
        </p:txBody>
      </p:sp>
      <p:sp>
        <p:nvSpPr>
          <p:cNvPr id="10" name="Rechteck 9">
            <a:extLst>
              <a:ext uri="{FF2B5EF4-FFF2-40B4-BE49-F238E27FC236}">
                <a16:creationId xmlns:a16="http://schemas.microsoft.com/office/drawing/2014/main" xmlns="" id="{8C688ABF-162D-4485-9F08-0E7AC610EF8E}"/>
              </a:ext>
            </a:extLst>
          </p:cNvPr>
          <p:cNvSpPr/>
          <p:nvPr/>
        </p:nvSpPr>
        <p:spPr>
          <a:xfrm>
            <a:off x="462407" y="2738032"/>
            <a:ext cx="8329168" cy="338554"/>
          </a:xfrm>
          <a:prstGeom prst="rect">
            <a:avLst/>
          </a:prstGeom>
        </p:spPr>
        <p:txBody>
          <a:bodyPr wrap="square">
            <a:spAutoFit/>
          </a:bodyPr>
          <a:lstStyle/>
          <a:p>
            <a:pPr lvl="0"/>
            <a:r>
              <a:rPr lang="de-AT" sz="1600" b="1" dirty="0">
                <a:solidFill>
                  <a:srgbClr val="000000"/>
                </a:solidFill>
              </a:rPr>
              <a:t>Lösung</a:t>
            </a:r>
            <a:r>
              <a:rPr lang="de-AT" sz="1600" dirty="0" smtClean="0">
                <a:solidFill>
                  <a:srgbClr val="000000"/>
                </a:solidFill>
              </a:rPr>
              <a:t>:</a:t>
            </a:r>
            <a:r>
              <a:rPr lang="uk-UA" sz="1600" dirty="0" smtClean="0">
                <a:solidFill>
                  <a:srgbClr val="000000"/>
                </a:solidFill>
              </a:rPr>
              <a:t> 			         </a:t>
            </a:r>
            <a:r>
              <a:rPr lang="uk-UA" sz="1600" b="1" dirty="0" smtClean="0">
                <a:solidFill>
                  <a:schemeClr val="tx2">
                    <a:lumMod val="90000"/>
                    <a:lumOff val="10000"/>
                  </a:schemeClr>
                </a:solidFill>
              </a:rPr>
              <a:t>Розв’язок</a:t>
            </a:r>
            <a:endParaRPr lang="de-AT" sz="1600" b="1" dirty="0">
              <a:solidFill>
                <a:schemeClr val="tx2">
                  <a:lumMod val="90000"/>
                  <a:lumOff val="10000"/>
                </a:schemeClr>
              </a:solidFill>
            </a:endParaRPr>
          </a:p>
        </p:txBody>
      </p:sp>
      <p:cxnSp>
        <p:nvCxnSpPr>
          <p:cNvPr id="11" name="Gerader Verbinder 10">
            <a:extLst>
              <a:ext uri="{FF2B5EF4-FFF2-40B4-BE49-F238E27FC236}">
                <a16:creationId xmlns:a16="http://schemas.microsoft.com/office/drawing/2014/main" xmlns="" id="{1CBF83DE-F9C9-49E6-86BB-62EE1E06F09E}"/>
              </a:ext>
            </a:extLst>
          </p:cNvPr>
          <p:cNvCxnSpPr/>
          <p:nvPr/>
        </p:nvCxnSpPr>
        <p:spPr>
          <a:xfrm>
            <a:off x="2143125" y="4049958"/>
            <a:ext cx="3253757" cy="0"/>
          </a:xfrm>
          <a:prstGeom prst="line">
            <a:avLst/>
          </a:prstGeom>
          <a:ln w="19050"/>
        </p:spPr>
        <p:style>
          <a:lnRef idx="1">
            <a:schemeClr val="dk1"/>
          </a:lnRef>
          <a:fillRef idx="0">
            <a:schemeClr val="dk1"/>
          </a:fillRef>
          <a:effectRef idx="0">
            <a:schemeClr val="dk1"/>
          </a:effectRef>
          <a:fontRef idx="minor">
            <a:schemeClr val="tx1"/>
          </a:fontRef>
        </p:style>
      </p:cxnSp>
      <p:sp>
        <p:nvSpPr>
          <p:cNvPr id="12" name="Textfeld 11">
            <a:extLst>
              <a:ext uri="{FF2B5EF4-FFF2-40B4-BE49-F238E27FC236}">
                <a16:creationId xmlns:a16="http://schemas.microsoft.com/office/drawing/2014/main" xmlns="" id="{8BC35DB3-C122-4D90-875F-AADFEC156DB5}"/>
              </a:ext>
            </a:extLst>
          </p:cNvPr>
          <p:cNvSpPr txBox="1"/>
          <p:nvPr/>
        </p:nvSpPr>
        <p:spPr>
          <a:xfrm>
            <a:off x="1468857" y="3350500"/>
            <a:ext cx="892150" cy="338554"/>
          </a:xfrm>
          <a:prstGeom prst="rect">
            <a:avLst/>
          </a:prstGeom>
          <a:noFill/>
        </p:spPr>
        <p:txBody>
          <a:bodyPr wrap="square" rtlCol="0">
            <a:spAutoFit/>
          </a:bodyPr>
          <a:lstStyle/>
          <a:p>
            <a:r>
              <a:rPr lang="de-AT" sz="1600" dirty="0"/>
              <a:t>2 %</a:t>
            </a:r>
          </a:p>
        </p:txBody>
      </p:sp>
      <p:sp>
        <p:nvSpPr>
          <p:cNvPr id="13" name="Textfeld 12">
            <a:extLst>
              <a:ext uri="{FF2B5EF4-FFF2-40B4-BE49-F238E27FC236}">
                <a16:creationId xmlns:a16="http://schemas.microsoft.com/office/drawing/2014/main" xmlns="" id="{245B59E9-1612-4B86-A1E6-7EBA1B43F08F}"/>
              </a:ext>
            </a:extLst>
          </p:cNvPr>
          <p:cNvSpPr txBox="1"/>
          <p:nvPr/>
        </p:nvSpPr>
        <p:spPr>
          <a:xfrm>
            <a:off x="1468857" y="3865619"/>
            <a:ext cx="892150" cy="338554"/>
          </a:xfrm>
          <a:prstGeom prst="rect">
            <a:avLst/>
          </a:prstGeom>
          <a:noFill/>
        </p:spPr>
        <p:txBody>
          <a:bodyPr wrap="square" rtlCol="0">
            <a:spAutoFit/>
          </a:bodyPr>
          <a:lstStyle/>
          <a:p>
            <a:r>
              <a:rPr lang="de-AT" sz="1600" dirty="0"/>
              <a:t>x %</a:t>
            </a:r>
          </a:p>
        </p:txBody>
      </p:sp>
      <p:sp>
        <p:nvSpPr>
          <p:cNvPr id="14" name="Textfeld 13">
            <a:extLst>
              <a:ext uri="{FF2B5EF4-FFF2-40B4-BE49-F238E27FC236}">
                <a16:creationId xmlns:a16="http://schemas.microsoft.com/office/drawing/2014/main" xmlns="" id="{3AC558AB-BBD5-4AE7-AC63-9FC32C99DEE5}"/>
              </a:ext>
            </a:extLst>
          </p:cNvPr>
          <p:cNvSpPr txBox="1"/>
          <p:nvPr/>
        </p:nvSpPr>
        <p:spPr>
          <a:xfrm>
            <a:off x="5536926" y="3348969"/>
            <a:ext cx="1600143" cy="338554"/>
          </a:xfrm>
          <a:prstGeom prst="rect">
            <a:avLst/>
          </a:prstGeom>
          <a:noFill/>
        </p:spPr>
        <p:txBody>
          <a:bodyPr wrap="square" rtlCol="0">
            <a:spAutoFit/>
          </a:bodyPr>
          <a:lstStyle/>
          <a:p>
            <a:r>
              <a:rPr lang="de-AT" sz="1600" dirty="0"/>
              <a:t>22 </a:t>
            </a:r>
            <a:r>
              <a:rPr lang="de-AT" sz="1600" dirty="0" smtClean="0"/>
              <a:t>Tage</a:t>
            </a:r>
            <a:r>
              <a:rPr lang="uk-UA" sz="1600" dirty="0" smtClean="0"/>
              <a:t> </a:t>
            </a:r>
            <a:r>
              <a:rPr lang="uk-UA" sz="1600" dirty="0" smtClean="0">
                <a:solidFill>
                  <a:schemeClr val="tx2">
                    <a:lumMod val="90000"/>
                    <a:lumOff val="10000"/>
                  </a:schemeClr>
                </a:solidFill>
              </a:rPr>
              <a:t>дні</a:t>
            </a:r>
            <a:endParaRPr lang="de-AT" sz="1600" dirty="0">
              <a:solidFill>
                <a:schemeClr val="tx2">
                  <a:lumMod val="90000"/>
                  <a:lumOff val="10000"/>
                </a:schemeClr>
              </a:solidFill>
            </a:endParaRPr>
          </a:p>
        </p:txBody>
      </p:sp>
      <p:sp>
        <p:nvSpPr>
          <p:cNvPr id="15" name="Textfeld 14">
            <a:extLst>
              <a:ext uri="{FF2B5EF4-FFF2-40B4-BE49-F238E27FC236}">
                <a16:creationId xmlns:a16="http://schemas.microsoft.com/office/drawing/2014/main" xmlns="" id="{333D2F6D-5F9E-40A4-9F31-2FB64540EBCF}"/>
              </a:ext>
            </a:extLst>
          </p:cNvPr>
          <p:cNvSpPr txBox="1"/>
          <p:nvPr/>
        </p:nvSpPr>
        <p:spPr>
          <a:xfrm>
            <a:off x="5536927" y="3865619"/>
            <a:ext cx="1600142" cy="338554"/>
          </a:xfrm>
          <a:prstGeom prst="rect">
            <a:avLst/>
          </a:prstGeom>
          <a:noFill/>
        </p:spPr>
        <p:txBody>
          <a:bodyPr wrap="square" rtlCol="0">
            <a:spAutoFit/>
          </a:bodyPr>
          <a:lstStyle/>
          <a:p>
            <a:r>
              <a:rPr lang="de-AT" sz="1600" dirty="0"/>
              <a:t>365 </a:t>
            </a:r>
            <a:r>
              <a:rPr lang="de-AT" sz="1600" dirty="0" smtClean="0"/>
              <a:t>Tage</a:t>
            </a:r>
            <a:r>
              <a:rPr lang="uk-UA" sz="1600" dirty="0" smtClean="0"/>
              <a:t>  </a:t>
            </a:r>
            <a:r>
              <a:rPr lang="uk-UA" sz="1600" dirty="0" smtClean="0">
                <a:solidFill>
                  <a:schemeClr val="tx2">
                    <a:lumMod val="90000"/>
                    <a:lumOff val="10000"/>
                  </a:schemeClr>
                </a:solidFill>
              </a:rPr>
              <a:t>дні</a:t>
            </a:r>
            <a:endParaRPr lang="de-AT" sz="1600" dirty="0">
              <a:solidFill>
                <a:schemeClr val="tx2">
                  <a:lumMod val="90000"/>
                  <a:lumOff val="10000"/>
                </a:schemeClr>
              </a:solidFill>
            </a:endParaRPr>
          </a:p>
        </p:txBody>
      </p:sp>
      <p:sp>
        <p:nvSpPr>
          <p:cNvPr id="16" name="Textfeld 15">
            <a:extLst>
              <a:ext uri="{FF2B5EF4-FFF2-40B4-BE49-F238E27FC236}">
                <a16:creationId xmlns:a16="http://schemas.microsoft.com/office/drawing/2014/main" xmlns="" id="{006F7C76-00D8-48A2-B627-29AFF7B69905}"/>
              </a:ext>
            </a:extLst>
          </p:cNvPr>
          <p:cNvSpPr txBox="1"/>
          <p:nvPr/>
        </p:nvSpPr>
        <p:spPr>
          <a:xfrm>
            <a:off x="2425859" y="4346160"/>
            <a:ext cx="3111068" cy="338554"/>
          </a:xfrm>
          <a:prstGeom prst="rect">
            <a:avLst/>
          </a:prstGeom>
          <a:noFill/>
        </p:spPr>
        <p:txBody>
          <a:bodyPr wrap="square" rtlCol="0">
            <a:spAutoFit/>
          </a:bodyPr>
          <a:lstStyle/>
          <a:p>
            <a:r>
              <a:rPr lang="de-AT" sz="1600" dirty="0"/>
              <a:t>0,02/22 * 365 = 0,3318</a:t>
            </a:r>
          </a:p>
        </p:txBody>
      </p:sp>
      <p:sp>
        <p:nvSpPr>
          <p:cNvPr id="2" name="Прямоугольник 1"/>
          <p:cNvSpPr/>
          <p:nvPr/>
        </p:nvSpPr>
        <p:spPr>
          <a:xfrm>
            <a:off x="4782870" y="1244635"/>
            <a:ext cx="3840745" cy="1156214"/>
          </a:xfrm>
          <a:prstGeom prst="rect">
            <a:avLst/>
          </a:prstGeom>
        </p:spPr>
        <p:txBody>
          <a:bodyPr wrap="square">
            <a:spAutoFit/>
          </a:bodyPr>
          <a:lstStyle/>
          <a:p>
            <a:r>
              <a:rPr lang="uk-UA" sz="1600" b="1" dirty="0">
                <a:solidFill>
                  <a:schemeClr val="tx2">
                    <a:lumMod val="90000"/>
                    <a:lumOff val="10000"/>
                  </a:schemeClr>
                </a:solidFill>
              </a:rPr>
              <a:t>П</a:t>
            </a:r>
            <a:r>
              <a:rPr lang="uk-UA" sz="1600" b="1" dirty="0" smtClean="0">
                <a:solidFill>
                  <a:schemeClr val="tx2">
                    <a:lumMod val="90000"/>
                    <a:lumOff val="10000"/>
                  </a:schemeClr>
                </a:solidFill>
              </a:rPr>
              <a:t>риклад:</a:t>
            </a:r>
          </a:p>
          <a:p>
            <a:r>
              <a:rPr lang="uk-UA" sz="1600" dirty="0" smtClean="0">
                <a:solidFill>
                  <a:schemeClr val="tx2">
                    <a:lumMod val="90000"/>
                    <a:lumOff val="10000"/>
                  </a:schemeClr>
                </a:solidFill>
              </a:rPr>
              <a:t>8 днів 2% знижка 30 днів нетто</a:t>
            </a:r>
          </a:p>
          <a:p>
            <a:pPr>
              <a:lnSpc>
                <a:spcPct val="90000"/>
              </a:lnSpc>
              <a:spcBef>
                <a:spcPts val="1000"/>
              </a:spcBef>
            </a:pPr>
            <a:r>
              <a:rPr lang="uk-UA" sz="1600" dirty="0" smtClean="0">
                <a:solidFill>
                  <a:schemeClr val="tx2">
                    <a:lumMod val="90000"/>
                    <a:lumOff val="10000"/>
                  </a:schemeClr>
                </a:solidFill>
              </a:rPr>
              <a:t>Обчислити базову річну відсоткову ставку</a:t>
            </a:r>
            <a:endParaRPr lang="uk-UA" sz="1600" dirty="0">
              <a:solidFill>
                <a:schemeClr val="tx2">
                  <a:lumMod val="90000"/>
                  <a:lumOff val="10000"/>
                </a:schemeClr>
              </a:solidFill>
            </a:endParaRPr>
          </a:p>
        </p:txBody>
      </p:sp>
    </p:spTree>
    <p:extLst>
      <p:ext uri="{BB962C8B-B14F-4D97-AF65-F5344CB8AC3E}">
        <p14:creationId xmlns:p14="http://schemas.microsoft.com/office/powerpoint/2010/main" xmlns="" val="1497184475"/>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xmlns="" id="{CE4E52C1-16FC-499D-A74C-E1CCB14D75E3}"/>
              </a:ext>
            </a:extLst>
          </p:cNvPr>
          <p:cNvSpPr>
            <a:spLocks noGrp="1"/>
          </p:cNvSpPr>
          <p:nvPr>
            <p:ph type="sldNum" sz="quarter" idx="12"/>
          </p:nvPr>
        </p:nvSpPr>
        <p:spPr/>
        <p:txBody>
          <a:bodyPr/>
          <a:lstStyle/>
          <a:p>
            <a:r>
              <a:rPr lang="de-AT"/>
              <a:t>Folie </a:t>
            </a:r>
            <a:fld id="{BE3DC40E-DBBE-4E2D-9EEC-FBF0DA0E9179}" type="slidenum">
              <a:rPr lang="de-AT" smtClean="0"/>
              <a:pPr/>
              <a:t>25</a:t>
            </a:fld>
            <a:endParaRPr lang="de-AT" dirty="0"/>
          </a:p>
        </p:txBody>
      </p:sp>
      <p:pic>
        <p:nvPicPr>
          <p:cNvPr id="5" name="Picture 2" descr="Bildergebnis für brillen viele">
            <a:extLst>
              <a:ext uri="{FF2B5EF4-FFF2-40B4-BE49-F238E27FC236}">
                <a16:creationId xmlns:a16="http://schemas.microsoft.com/office/drawing/2014/main" xmlns="" id="{7DAAB5DE-85C3-4C88-A314-787E44EC037D}"/>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83640" y="1832357"/>
            <a:ext cx="2644157" cy="1762274"/>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6" name="Grafik 5">
            <a:extLst>
              <a:ext uri="{FF2B5EF4-FFF2-40B4-BE49-F238E27FC236}">
                <a16:creationId xmlns:a16="http://schemas.microsoft.com/office/drawing/2014/main" xmlns="" id="{CEE8D580-32A8-4BF2-B288-40CE47768144}"/>
              </a:ext>
            </a:extLst>
          </p:cNvPr>
          <p:cNvPicPr/>
          <p:nvPr/>
        </p:nvPicPr>
        <p:blipFill>
          <a:blip r:embed="rId4">
            <a:extLst>
              <a:ext uri="{28A0092B-C50C-407E-A947-70E740481C1C}">
                <a14:useLocalDpi xmlns:a14="http://schemas.microsoft.com/office/drawing/2010/main" xmlns="" val="0"/>
              </a:ext>
            </a:extLst>
          </a:blip>
          <a:srcRect/>
          <a:stretch>
            <a:fillRect/>
          </a:stretch>
        </p:blipFill>
        <p:spPr bwMode="auto">
          <a:xfrm>
            <a:off x="3354435" y="847857"/>
            <a:ext cx="4743615" cy="5019543"/>
          </a:xfrm>
          <a:prstGeom prst="rect">
            <a:avLst/>
          </a:prstGeom>
          <a:ln>
            <a:noFill/>
          </a:ln>
          <a:effectLst>
            <a:outerShdw blurRad="292100" dist="139700" dir="2700000" algn="tl" rotWithShape="0">
              <a:srgbClr val="333333">
                <a:alpha val="65000"/>
              </a:srgbClr>
            </a:outerShdw>
          </a:effectLst>
        </p:spPr>
      </p:pic>
      <p:sp>
        <p:nvSpPr>
          <p:cNvPr id="7" name="Rechteck 6">
            <a:extLst>
              <a:ext uri="{FF2B5EF4-FFF2-40B4-BE49-F238E27FC236}">
                <a16:creationId xmlns:a16="http://schemas.microsoft.com/office/drawing/2014/main" xmlns="" id="{CAEDDA2A-B4EF-4733-9DE8-B926EB18479C}"/>
              </a:ext>
            </a:extLst>
          </p:cNvPr>
          <p:cNvSpPr/>
          <p:nvPr/>
        </p:nvSpPr>
        <p:spPr>
          <a:xfrm>
            <a:off x="462407" y="1237836"/>
            <a:ext cx="2636509" cy="553998"/>
          </a:xfrm>
          <a:prstGeom prst="rect">
            <a:avLst/>
          </a:prstGeom>
        </p:spPr>
        <p:txBody>
          <a:bodyPr wrap="square">
            <a:spAutoFit/>
          </a:bodyPr>
          <a:lstStyle/>
          <a:p>
            <a:r>
              <a:rPr lang="en-US" sz="1600" b="1" dirty="0"/>
              <a:t>Eva‘s Eyewear GmbH </a:t>
            </a:r>
            <a:endParaRPr lang="uk-UA" sz="1600" b="1" dirty="0"/>
          </a:p>
          <a:p>
            <a:pPr algn="ctr"/>
            <a:r>
              <a:rPr lang="uk-UA" sz="1400" b="1" dirty="0" smtClean="0"/>
              <a:t>ТОВ Окуляри від Єви</a:t>
            </a:r>
            <a:endParaRPr lang="en-US" sz="1400" b="1" dirty="0"/>
          </a:p>
        </p:txBody>
      </p:sp>
      <p:sp>
        <p:nvSpPr>
          <p:cNvPr id="8" name="Rechteck 7">
            <a:extLst>
              <a:ext uri="{FF2B5EF4-FFF2-40B4-BE49-F238E27FC236}">
                <a16:creationId xmlns:a16="http://schemas.microsoft.com/office/drawing/2014/main" xmlns="" id="{DF128420-A66D-4DD8-A4F1-1286B4534BC8}"/>
              </a:ext>
            </a:extLst>
          </p:cNvPr>
          <p:cNvSpPr/>
          <p:nvPr/>
        </p:nvSpPr>
        <p:spPr>
          <a:xfrm>
            <a:off x="3672284" y="1262841"/>
            <a:ext cx="1247447" cy="5275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p>
        </p:txBody>
      </p:sp>
      <p:sp>
        <p:nvSpPr>
          <p:cNvPr id="9" name="Textfeld 8">
            <a:extLst>
              <a:ext uri="{FF2B5EF4-FFF2-40B4-BE49-F238E27FC236}">
                <a16:creationId xmlns:a16="http://schemas.microsoft.com/office/drawing/2014/main" xmlns="" id="{F902DB0E-12E7-493C-AB79-BE16A41489BD}"/>
              </a:ext>
            </a:extLst>
          </p:cNvPr>
          <p:cNvSpPr txBox="1"/>
          <p:nvPr/>
        </p:nvSpPr>
        <p:spPr>
          <a:xfrm>
            <a:off x="3517687" y="1335795"/>
            <a:ext cx="1739173" cy="533031"/>
          </a:xfrm>
          <a:prstGeom prst="rect">
            <a:avLst/>
          </a:prstGeom>
          <a:noFill/>
        </p:spPr>
        <p:txBody>
          <a:bodyPr wrap="square" rtlCol="0">
            <a:spAutoFit/>
          </a:bodyPr>
          <a:lstStyle/>
          <a:p>
            <a:pPr>
              <a:spcAft>
                <a:spcPts val="300"/>
              </a:spcAft>
            </a:pPr>
            <a:r>
              <a:rPr lang="en-US" sz="788" dirty="0">
                <a:latin typeface="Arial Black" panose="020B0A04020102020204" pitchFamily="34" charset="0"/>
                <a:cs typeface="Arial" panose="020B0604020202020204" pitchFamily="34" charset="0"/>
              </a:rPr>
              <a:t>Eva‘s Eyewear GmbH</a:t>
            </a:r>
          </a:p>
          <a:p>
            <a:pPr>
              <a:spcAft>
                <a:spcPts val="300"/>
              </a:spcAft>
            </a:pPr>
            <a:r>
              <a:rPr lang="en-US" sz="788" dirty="0" err="1">
                <a:latin typeface="Arial" panose="020B0604020202020204" pitchFamily="34" charset="0"/>
                <a:cs typeface="Arial" panose="020B0604020202020204" pitchFamily="34" charset="0"/>
              </a:rPr>
              <a:t>Blindengasse</a:t>
            </a:r>
            <a:r>
              <a:rPr lang="en-US" sz="788" dirty="0">
                <a:latin typeface="Arial" panose="020B0604020202020204" pitchFamily="34" charset="0"/>
                <a:cs typeface="Arial" panose="020B0604020202020204" pitchFamily="34" charset="0"/>
              </a:rPr>
              <a:t> 12</a:t>
            </a:r>
          </a:p>
          <a:p>
            <a:pPr>
              <a:spcAft>
                <a:spcPts val="300"/>
              </a:spcAft>
            </a:pPr>
            <a:r>
              <a:rPr lang="en-US" sz="788" dirty="0">
                <a:latin typeface="Arial" panose="020B0604020202020204" pitchFamily="34" charset="0"/>
                <a:cs typeface="Arial" panose="020B0604020202020204" pitchFamily="34" charset="0"/>
              </a:rPr>
              <a:t>1090 Vienna</a:t>
            </a:r>
          </a:p>
        </p:txBody>
      </p:sp>
      <p:sp>
        <p:nvSpPr>
          <p:cNvPr id="10" name="Rechteck 9">
            <a:extLst>
              <a:ext uri="{FF2B5EF4-FFF2-40B4-BE49-F238E27FC236}">
                <a16:creationId xmlns:a16="http://schemas.microsoft.com/office/drawing/2014/main" xmlns="" id="{E0032E8C-092C-499B-9CA8-5A3F0DC98861}"/>
              </a:ext>
            </a:extLst>
          </p:cNvPr>
          <p:cNvSpPr/>
          <p:nvPr/>
        </p:nvSpPr>
        <p:spPr>
          <a:xfrm>
            <a:off x="6273081" y="1689070"/>
            <a:ext cx="1465781" cy="8301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p>
        </p:txBody>
      </p:sp>
      <p:sp>
        <p:nvSpPr>
          <p:cNvPr id="11" name="Textfeld 10">
            <a:extLst>
              <a:ext uri="{FF2B5EF4-FFF2-40B4-BE49-F238E27FC236}">
                <a16:creationId xmlns:a16="http://schemas.microsoft.com/office/drawing/2014/main" xmlns="" id="{FBCA1474-15E5-4FD8-8735-CB57A28F0EFB}"/>
              </a:ext>
            </a:extLst>
          </p:cNvPr>
          <p:cNvSpPr txBox="1"/>
          <p:nvPr/>
        </p:nvSpPr>
        <p:spPr>
          <a:xfrm>
            <a:off x="6830919" y="1968678"/>
            <a:ext cx="1163462" cy="669414"/>
          </a:xfrm>
          <a:prstGeom prst="rect">
            <a:avLst/>
          </a:prstGeom>
          <a:noFill/>
        </p:spPr>
        <p:txBody>
          <a:bodyPr wrap="square" rtlCol="0">
            <a:spAutoFit/>
          </a:bodyPr>
          <a:lstStyle/>
          <a:p>
            <a:pPr>
              <a:spcAft>
                <a:spcPts val="300"/>
              </a:spcAft>
            </a:pPr>
            <a:r>
              <a:rPr lang="en-US" sz="750" dirty="0">
                <a:latin typeface="Arial" panose="020B0604020202020204" pitchFamily="34" charset="0"/>
                <a:cs typeface="Arial" panose="020B0604020202020204" pitchFamily="34" charset="0"/>
              </a:rPr>
              <a:t>March 14, 2018</a:t>
            </a:r>
          </a:p>
          <a:p>
            <a:pPr>
              <a:spcAft>
                <a:spcPts val="300"/>
              </a:spcAft>
            </a:pPr>
            <a:r>
              <a:rPr lang="en-US" sz="750" dirty="0">
                <a:latin typeface="Arial" panose="020B0604020202020204" pitchFamily="34" charset="0"/>
                <a:cs typeface="Arial" panose="020B0604020202020204" pitchFamily="34" charset="0"/>
              </a:rPr>
              <a:t>March 14, 2018</a:t>
            </a:r>
          </a:p>
          <a:p>
            <a:pPr>
              <a:spcAft>
                <a:spcPts val="300"/>
              </a:spcAft>
            </a:pPr>
            <a:r>
              <a:rPr lang="en-US" sz="750" dirty="0">
                <a:latin typeface="Arial" panose="020B0604020202020204" pitchFamily="34" charset="0"/>
                <a:cs typeface="Arial" panose="020B0604020202020204" pitchFamily="34" charset="0"/>
              </a:rPr>
              <a:t>199874</a:t>
            </a:r>
          </a:p>
          <a:p>
            <a:pPr>
              <a:spcAft>
                <a:spcPts val="300"/>
              </a:spcAft>
            </a:pPr>
            <a:r>
              <a:rPr lang="en-US" sz="750" dirty="0">
                <a:latin typeface="Arial" panose="020B0604020202020204" pitchFamily="34" charset="0"/>
                <a:cs typeface="Arial" panose="020B0604020202020204" pitchFamily="34" charset="0"/>
              </a:rPr>
              <a:t>32876</a:t>
            </a:r>
          </a:p>
        </p:txBody>
      </p:sp>
      <p:sp>
        <p:nvSpPr>
          <p:cNvPr id="12" name="Textfeld 11">
            <a:extLst>
              <a:ext uri="{FF2B5EF4-FFF2-40B4-BE49-F238E27FC236}">
                <a16:creationId xmlns:a16="http://schemas.microsoft.com/office/drawing/2014/main" xmlns="" id="{5934C2C5-0F48-4593-9EC7-8624DE17DD25}"/>
              </a:ext>
            </a:extLst>
          </p:cNvPr>
          <p:cNvSpPr txBox="1"/>
          <p:nvPr/>
        </p:nvSpPr>
        <p:spPr>
          <a:xfrm>
            <a:off x="3517687" y="2104137"/>
            <a:ext cx="2528756" cy="384721"/>
          </a:xfrm>
          <a:prstGeom prst="rect">
            <a:avLst/>
          </a:prstGeom>
          <a:solidFill>
            <a:schemeClr val="bg1"/>
          </a:solidFill>
        </p:spPr>
        <p:txBody>
          <a:bodyPr wrap="square" rtlCol="0" anchor="ctr">
            <a:spAutoFit/>
          </a:bodyPr>
          <a:lstStyle/>
          <a:p>
            <a:pPr>
              <a:spcAft>
                <a:spcPts val="300"/>
              </a:spcAft>
            </a:pPr>
            <a:endParaRPr lang="en-US" sz="825" b="1" dirty="0">
              <a:latin typeface="Arial Black" panose="020B0A04020102020204" pitchFamily="34" charset="0"/>
              <a:cs typeface="Arial" panose="020B0604020202020204" pitchFamily="34" charset="0"/>
            </a:endParaRPr>
          </a:p>
          <a:p>
            <a:pPr>
              <a:spcAft>
                <a:spcPts val="300"/>
              </a:spcAft>
            </a:pPr>
            <a:r>
              <a:rPr lang="en-US" sz="825" b="1" dirty="0">
                <a:latin typeface="Arial Black" panose="020B0A04020102020204" pitchFamily="34" charset="0"/>
                <a:cs typeface="Arial" panose="020B0604020202020204" pitchFamily="34" charset="0"/>
              </a:rPr>
              <a:t>8.000 x Advertising Brochures</a:t>
            </a:r>
          </a:p>
        </p:txBody>
      </p:sp>
      <p:sp>
        <p:nvSpPr>
          <p:cNvPr id="13" name="Textfeld 12">
            <a:extLst>
              <a:ext uri="{FF2B5EF4-FFF2-40B4-BE49-F238E27FC236}">
                <a16:creationId xmlns:a16="http://schemas.microsoft.com/office/drawing/2014/main" xmlns="" id="{875F91C3-1D2C-4295-8BE9-0F0EA11D7B5F}"/>
              </a:ext>
            </a:extLst>
          </p:cNvPr>
          <p:cNvSpPr txBox="1"/>
          <p:nvPr/>
        </p:nvSpPr>
        <p:spPr>
          <a:xfrm>
            <a:off x="6051139" y="1969857"/>
            <a:ext cx="1246334" cy="784830"/>
          </a:xfrm>
          <a:prstGeom prst="rect">
            <a:avLst/>
          </a:prstGeom>
          <a:noFill/>
        </p:spPr>
        <p:txBody>
          <a:bodyPr wrap="square" rtlCol="0">
            <a:spAutoFit/>
          </a:bodyPr>
          <a:lstStyle/>
          <a:p>
            <a:pPr>
              <a:spcAft>
                <a:spcPts val="300"/>
              </a:spcAft>
            </a:pPr>
            <a:r>
              <a:rPr lang="en-US" sz="750" dirty="0">
                <a:latin typeface="Arial" panose="020B0604020202020204" pitchFamily="34" charset="0"/>
                <a:cs typeface="Arial" panose="020B0604020202020204" pitchFamily="34" charset="0"/>
              </a:rPr>
              <a:t>Invoice Date     </a:t>
            </a:r>
          </a:p>
          <a:p>
            <a:pPr>
              <a:spcAft>
                <a:spcPts val="300"/>
              </a:spcAft>
            </a:pPr>
            <a:r>
              <a:rPr lang="en-US" sz="750" dirty="0">
                <a:latin typeface="Arial" panose="020B0604020202020204" pitchFamily="34" charset="0"/>
                <a:cs typeface="Arial" panose="020B0604020202020204" pitchFamily="34" charset="0"/>
              </a:rPr>
              <a:t>Delivery Date    </a:t>
            </a:r>
          </a:p>
          <a:p>
            <a:pPr>
              <a:spcAft>
                <a:spcPts val="300"/>
              </a:spcAft>
            </a:pPr>
            <a:r>
              <a:rPr lang="en-US" sz="750" dirty="0">
                <a:latin typeface="Arial" panose="020B0604020202020204" pitchFamily="34" charset="0"/>
                <a:cs typeface="Arial" panose="020B0604020202020204" pitchFamily="34" charset="0"/>
              </a:rPr>
              <a:t>Invoice 	</a:t>
            </a:r>
          </a:p>
          <a:p>
            <a:pPr>
              <a:spcAft>
                <a:spcPts val="300"/>
              </a:spcAft>
            </a:pPr>
            <a:r>
              <a:rPr lang="en-US" sz="750" dirty="0">
                <a:latin typeface="Arial" panose="020B0604020202020204" pitchFamily="34" charset="0"/>
                <a:cs typeface="Arial" panose="020B0604020202020204" pitchFamily="34" charset="0"/>
              </a:rPr>
              <a:t>Customer 		</a:t>
            </a:r>
          </a:p>
        </p:txBody>
      </p:sp>
      <p:sp>
        <p:nvSpPr>
          <p:cNvPr id="14" name="Textfeld 13">
            <a:extLst>
              <a:ext uri="{FF2B5EF4-FFF2-40B4-BE49-F238E27FC236}">
                <a16:creationId xmlns:a16="http://schemas.microsoft.com/office/drawing/2014/main" xmlns="" id="{F7E52B4B-016C-4440-9566-4A7F53697FB9}"/>
              </a:ext>
            </a:extLst>
          </p:cNvPr>
          <p:cNvSpPr txBox="1"/>
          <p:nvPr/>
        </p:nvSpPr>
        <p:spPr>
          <a:xfrm>
            <a:off x="3671569" y="4005008"/>
            <a:ext cx="1246334" cy="533031"/>
          </a:xfrm>
          <a:prstGeom prst="rect">
            <a:avLst/>
          </a:prstGeom>
          <a:solidFill>
            <a:schemeClr val="bg1"/>
          </a:solidFill>
        </p:spPr>
        <p:txBody>
          <a:bodyPr wrap="square" rtlCol="0">
            <a:spAutoFit/>
          </a:bodyPr>
          <a:lstStyle/>
          <a:p>
            <a:pPr>
              <a:spcAft>
                <a:spcPts val="300"/>
              </a:spcAft>
            </a:pPr>
            <a:r>
              <a:rPr lang="en-US" sz="788" dirty="0">
                <a:latin typeface="Arial Black" panose="020B0A04020102020204" pitchFamily="34" charset="0"/>
                <a:cs typeface="Arial" panose="020B0604020202020204" pitchFamily="34" charset="0"/>
              </a:rPr>
              <a:t>Total Amount</a:t>
            </a:r>
          </a:p>
          <a:p>
            <a:pPr>
              <a:spcAft>
                <a:spcPts val="300"/>
              </a:spcAft>
            </a:pPr>
            <a:r>
              <a:rPr lang="en-US" sz="788" dirty="0">
                <a:latin typeface="Arial Black" panose="020B0A04020102020204" pitchFamily="34" charset="0"/>
                <a:cs typeface="Arial" panose="020B0604020202020204" pitchFamily="34" charset="0"/>
              </a:rPr>
              <a:t>+ 20 % Tax	</a:t>
            </a:r>
          </a:p>
          <a:p>
            <a:pPr>
              <a:spcAft>
                <a:spcPts val="300"/>
              </a:spcAft>
            </a:pPr>
            <a:r>
              <a:rPr lang="en-US" sz="788" dirty="0">
                <a:latin typeface="Arial Black" panose="020B0A04020102020204" pitchFamily="34" charset="0"/>
                <a:cs typeface="Arial" panose="020B0604020202020204" pitchFamily="34" charset="0"/>
              </a:rPr>
              <a:t>Amount Due	</a:t>
            </a:r>
          </a:p>
        </p:txBody>
      </p:sp>
      <p:sp>
        <p:nvSpPr>
          <p:cNvPr id="15" name="Textfeld 14">
            <a:extLst>
              <a:ext uri="{FF2B5EF4-FFF2-40B4-BE49-F238E27FC236}">
                <a16:creationId xmlns:a16="http://schemas.microsoft.com/office/drawing/2014/main" xmlns="" id="{C35E5E33-218F-4A1E-BD6E-9A3E6EBBC0B3}"/>
              </a:ext>
            </a:extLst>
          </p:cNvPr>
          <p:cNvSpPr txBox="1"/>
          <p:nvPr/>
        </p:nvSpPr>
        <p:spPr>
          <a:xfrm>
            <a:off x="5866879" y="3998879"/>
            <a:ext cx="1678261" cy="533031"/>
          </a:xfrm>
          <a:prstGeom prst="rect">
            <a:avLst/>
          </a:prstGeom>
          <a:solidFill>
            <a:schemeClr val="bg1"/>
          </a:solidFill>
        </p:spPr>
        <p:txBody>
          <a:bodyPr wrap="square" rtlCol="0">
            <a:spAutoFit/>
          </a:bodyPr>
          <a:lstStyle/>
          <a:p>
            <a:pPr>
              <a:spcAft>
                <a:spcPts val="300"/>
              </a:spcAft>
            </a:pPr>
            <a:r>
              <a:rPr lang="en-US" sz="788" dirty="0">
                <a:latin typeface="Arial Black" panose="020B0A04020102020204" pitchFamily="34" charset="0"/>
                <a:cs typeface="Arial" panose="020B0604020202020204" pitchFamily="34" charset="0"/>
              </a:rPr>
              <a:t>EUR    2.500,00</a:t>
            </a:r>
          </a:p>
          <a:p>
            <a:pPr>
              <a:spcAft>
                <a:spcPts val="300"/>
              </a:spcAft>
            </a:pPr>
            <a:r>
              <a:rPr lang="en-US" sz="788" dirty="0">
                <a:latin typeface="Arial Black" panose="020B0A04020102020204" pitchFamily="34" charset="0"/>
                <a:cs typeface="Arial" panose="020B0604020202020204" pitchFamily="34" charset="0"/>
              </a:rPr>
              <a:t>EUR       500,00	</a:t>
            </a:r>
          </a:p>
          <a:p>
            <a:pPr>
              <a:spcAft>
                <a:spcPts val="300"/>
              </a:spcAft>
            </a:pPr>
            <a:r>
              <a:rPr lang="en-US" sz="788" dirty="0">
                <a:latin typeface="Arial Black" panose="020B0A04020102020204" pitchFamily="34" charset="0"/>
                <a:cs typeface="Arial" panose="020B0604020202020204" pitchFamily="34" charset="0"/>
              </a:rPr>
              <a:t>EUR    3.000,00	</a:t>
            </a:r>
          </a:p>
        </p:txBody>
      </p:sp>
      <p:sp>
        <p:nvSpPr>
          <p:cNvPr id="16" name="Textfeld 15">
            <a:extLst>
              <a:ext uri="{FF2B5EF4-FFF2-40B4-BE49-F238E27FC236}">
                <a16:creationId xmlns:a16="http://schemas.microsoft.com/office/drawing/2014/main" xmlns="" id="{EFF7356A-6C94-438B-AA27-93D61275951C}"/>
              </a:ext>
            </a:extLst>
          </p:cNvPr>
          <p:cNvSpPr txBox="1"/>
          <p:nvPr/>
        </p:nvSpPr>
        <p:spPr>
          <a:xfrm>
            <a:off x="3671569" y="4645800"/>
            <a:ext cx="4109346" cy="334835"/>
          </a:xfrm>
          <a:prstGeom prst="rect">
            <a:avLst/>
          </a:prstGeom>
          <a:solidFill>
            <a:schemeClr val="bg1"/>
          </a:solidFill>
        </p:spPr>
        <p:txBody>
          <a:bodyPr wrap="square" rtlCol="0">
            <a:spAutoFit/>
          </a:bodyPr>
          <a:lstStyle/>
          <a:p>
            <a:pPr>
              <a:spcAft>
                <a:spcPts val="300"/>
              </a:spcAft>
            </a:pPr>
            <a:r>
              <a:rPr lang="en-US" sz="788" dirty="0">
                <a:latin typeface="Arial Black" panose="020B0A04020102020204" pitchFamily="34" charset="0"/>
                <a:cs typeface="Arial" panose="020B0604020202020204" pitchFamily="34" charset="0"/>
              </a:rPr>
              <a:t>Terms of payment: 8 days with 2% cash discount or within 30 days net	</a:t>
            </a:r>
          </a:p>
        </p:txBody>
      </p:sp>
      <p:sp>
        <p:nvSpPr>
          <p:cNvPr id="17" name="Titel 1">
            <a:extLst>
              <a:ext uri="{FF2B5EF4-FFF2-40B4-BE49-F238E27FC236}">
                <a16:creationId xmlns:a16="http://schemas.microsoft.com/office/drawing/2014/main" xmlns="" id="{BD00B734-1484-408A-B182-526BBD2615D1}"/>
              </a:ext>
            </a:extLst>
          </p:cNvPr>
          <p:cNvSpPr txBox="1">
            <a:spLocks/>
          </p:cNvSpPr>
          <p:nvPr/>
        </p:nvSpPr>
        <p:spPr bwMode="auto">
          <a:xfrm>
            <a:off x="76311" y="40857"/>
            <a:ext cx="6683108" cy="994172"/>
          </a:xfrm>
          <a:prstGeom prst="rect">
            <a:avLst/>
          </a:prstGeom>
        </p:spPr>
        <p:txBody>
          <a:bodyPr vert="horz" lIns="0" tIns="0" rIns="0" bIns="0" rtlCol="0" anchor="t">
            <a:normAutofit/>
          </a:bodyPr>
          <a:lstStyle>
            <a:lvl1pPr algn="ctr" defTabSz="914306" rtl="0" eaLnBrk="1" latinLnBrk="0" hangingPunct="1">
              <a:lnSpc>
                <a:spcPct val="100000"/>
              </a:lnSpc>
              <a:spcBef>
                <a:spcPct val="0"/>
              </a:spcBef>
              <a:buNone/>
              <a:defRPr sz="4500" b="1" kern="1200">
                <a:solidFill>
                  <a:schemeClr val="tx1"/>
                </a:solidFill>
                <a:latin typeface="Georgia" charset="0"/>
                <a:ea typeface="Georgia" charset="0"/>
                <a:cs typeface="Georgia" charset="0"/>
              </a:defRPr>
            </a:lvl1pPr>
          </a:lstStyle>
          <a:p>
            <a:pPr algn="l"/>
            <a:r>
              <a:rPr lang="de-AT" sz="2400" dirty="0" smtClean="0"/>
              <a:t>anwendungsorientierte </a:t>
            </a:r>
            <a:r>
              <a:rPr lang="de-AT" sz="2400" dirty="0"/>
              <a:t>Problemstellung </a:t>
            </a:r>
            <a:br>
              <a:rPr lang="de-AT" sz="2400" dirty="0"/>
            </a:br>
            <a:r>
              <a:rPr lang="uk-UA" sz="2400" dirty="0"/>
              <a:t>П</a:t>
            </a:r>
            <a:r>
              <a:rPr lang="uk-UA" sz="2400" dirty="0" smtClean="0"/>
              <a:t>рактико-орієнтована проблема</a:t>
            </a:r>
            <a:endParaRPr lang="de-AT" sz="2400" dirty="0"/>
          </a:p>
        </p:txBody>
      </p:sp>
      <p:pic>
        <p:nvPicPr>
          <p:cNvPr id="19" name="Picture 2" descr="Icon, Piktogramm, Silhouette, Einfache Symbole">
            <a:extLst>
              <a:ext uri="{FF2B5EF4-FFF2-40B4-BE49-F238E27FC236}">
                <a16:creationId xmlns:a16="http://schemas.microsoft.com/office/drawing/2014/main" xmlns="" id="{1DAD0D9A-F5A0-4D80-8DB8-B62472DF66AA}"/>
              </a:ext>
            </a:extLst>
          </p:cNvPr>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rot="10800000">
            <a:off x="6931179" y="115599"/>
            <a:ext cx="635898" cy="522656"/>
          </a:xfrm>
          <a:prstGeom prst="rect">
            <a:avLst/>
          </a:prstGeom>
          <a:noFill/>
          <a:extLst>
            <a:ext uri="{909E8E84-426E-40DD-AFC4-6F175D3DCCD1}">
              <a14:hiddenFill xmlns:a14="http://schemas.microsoft.com/office/drawing/2010/main" xmlns="">
                <a:solidFill>
                  <a:srgbClr val="FFFFFF"/>
                </a:solidFill>
              </a14:hiddenFill>
            </a:ext>
          </a:extLst>
        </p:spPr>
      </p:pic>
      <p:sp>
        <p:nvSpPr>
          <p:cNvPr id="20" name="Rechteck 19">
            <a:extLst>
              <a:ext uri="{FF2B5EF4-FFF2-40B4-BE49-F238E27FC236}">
                <a16:creationId xmlns:a16="http://schemas.microsoft.com/office/drawing/2014/main" xmlns="" id="{7F76B7F3-A98A-40F6-9E94-BD31A2828DC5}"/>
              </a:ext>
            </a:extLst>
          </p:cNvPr>
          <p:cNvSpPr/>
          <p:nvPr/>
        </p:nvSpPr>
        <p:spPr>
          <a:xfrm rot="21404011">
            <a:off x="111367" y="3910971"/>
            <a:ext cx="3048009" cy="1317361"/>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lnSpc>
                <a:spcPct val="90000"/>
              </a:lnSpc>
            </a:pPr>
            <a:r>
              <a:rPr lang="de-AT" sz="1600" dirty="0">
                <a:solidFill>
                  <a:schemeClr val="tx1"/>
                </a:solidFill>
              </a:rPr>
              <a:t>Kann bereits als problemorientierter Einstieg genutzt </a:t>
            </a:r>
            <a:r>
              <a:rPr lang="de-AT" sz="1600" dirty="0" smtClean="0">
                <a:solidFill>
                  <a:schemeClr val="tx1"/>
                </a:solidFill>
              </a:rPr>
              <a:t>werden</a:t>
            </a:r>
            <a:endParaRPr lang="uk-UA" sz="1600" dirty="0" smtClean="0">
              <a:solidFill>
                <a:schemeClr val="tx1"/>
              </a:solidFill>
            </a:endParaRPr>
          </a:p>
          <a:p>
            <a:pPr algn="ctr"/>
            <a:endParaRPr lang="uk-UA" sz="800" dirty="0" smtClean="0">
              <a:solidFill>
                <a:schemeClr val="tx1"/>
              </a:solidFill>
            </a:endParaRPr>
          </a:p>
          <a:p>
            <a:pPr>
              <a:defRPr/>
            </a:pPr>
            <a:r>
              <a:rPr lang="uk-UA" sz="1200" dirty="0" smtClean="0">
                <a:solidFill>
                  <a:schemeClr val="tx2">
                    <a:lumMod val="90000"/>
                    <a:lumOff val="10000"/>
                  </a:schemeClr>
                </a:solidFill>
              </a:rPr>
              <a:t>Може бути використаний як вступ до практико-орієнтованої проблеми </a:t>
            </a:r>
          </a:p>
        </p:txBody>
      </p:sp>
      <p:pic>
        <p:nvPicPr>
          <p:cNvPr id="18" name="Grafik 5">
            <a:extLst>
              <a:ext uri="{FF2B5EF4-FFF2-40B4-BE49-F238E27FC236}">
                <a16:creationId xmlns:a16="http://schemas.microsoft.com/office/drawing/2014/main" xmlns="" id="{CEE8D580-32A8-4BF2-B288-40CE47768144}"/>
              </a:ext>
            </a:extLst>
          </p:cNvPr>
          <p:cNvPicPr/>
          <p:nvPr/>
        </p:nvPicPr>
        <p:blipFill>
          <a:blip r:embed="rId4">
            <a:extLst>
              <a:ext uri="{28A0092B-C50C-407E-A947-70E740481C1C}">
                <a14:useLocalDpi xmlns:a14="http://schemas.microsoft.com/office/drawing/2010/main" xmlns="" val="0"/>
              </a:ext>
            </a:extLst>
          </a:blip>
          <a:srcRect/>
          <a:stretch>
            <a:fillRect/>
          </a:stretch>
        </p:blipFill>
        <p:spPr bwMode="auto">
          <a:xfrm>
            <a:off x="3506835" y="1000257"/>
            <a:ext cx="4743615" cy="5019543"/>
          </a:xfrm>
          <a:prstGeom prst="rect">
            <a:avLst/>
          </a:prstGeom>
          <a:ln>
            <a:noFill/>
          </a:ln>
          <a:effectLst>
            <a:outerShdw blurRad="292100" dist="139700" dir="2700000" algn="tl" rotWithShape="0">
              <a:srgbClr val="333333">
                <a:alpha val="65000"/>
              </a:srgbClr>
            </a:outerShdw>
          </a:effectLst>
        </p:spPr>
      </p:pic>
      <p:pic>
        <p:nvPicPr>
          <p:cNvPr id="21" name="Grafik 5">
            <a:extLst>
              <a:ext uri="{FF2B5EF4-FFF2-40B4-BE49-F238E27FC236}">
                <a16:creationId xmlns:a16="http://schemas.microsoft.com/office/drawing/2014/main" xmlns="" id="{CEE8D580-32A8-4BF2-B288-40CE47768144}"/>
              </a:ext>
            </a:extLst>
          </p:cNvPr>
          <p:cNvPicPr/>
          <p:nvPr/>
        </p:nvPicPr>
        <p:blipFill>
          <a:blip r:embed="rId4">
            <a:extLst>
              <a:ext uri="{28A0092B-C50C-407E-A947-70E740481C1C}">
                <a14:useLocalDpi xmlns:a14="http://schemas.microsoft.com/office/drawing/2010/main" xmlns="" val="0"/>
              </a:ext>
            </a:extLst>
          </a:blip>
          <a:srcRect/>
          <a:stretch>
            <a:fillRect/>
          </a:stretch>
        </p:blipFill>
        <p:spPr bwMode="auto">
          <a:xfrm>
            <a:off x="3659235" y="1152657"/>
            <a:ext cx="4743615" cy="501954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xmlns="" val="2827637150"/>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98788" y="16334"/>
            <a:ext cx="7116411" cy="1009480"/>
          </a:xfrm>
        </p:spPr>
        <p:txBody>
          <a:bodyPr anchor="t">
            <a:normAutofit fontScale="90000"/>
          </a:bodyPr>
          <a:lstStyle/>
          <a:p>
            <a:r>
              <a:rPr lang="de-AT" sz="2300" dirty="0"/>
              <a:t>Anwendung allgemeiner Regel </a:t>
            </a:r>
            <a:br>
              <a:rPr lang="de-AT" sz="2300" dirty="0"/>
            </a:br>
            <a:r>
              <a:rPr lang="de-AT" sz="2300" dirty="0"/>
              <a:t>auf variierende </a:t>
            </a:r>
            <a:r>
              <a:rPr lang="de-AT" sz="2300" dirty="0" smtClean="0"/>
              <a:t>Kontexte</a:t>
            </a:r>
            <a:r>
              <a:rPr lang="uk-UA" dirty="0" smtClean="0"/>
              <a:t/>
            </a:r>
            <a:br>
              <a:rPr lang="uk-UA" dirty="0" smtClean="0"/>
            </a:br>
            <a:r>
              <a:rPr lang="uk-UA" sz="2000" dirty="0" smtClean="0">
                <a:solidFill>
                  <a:schemeClr val="tx2">
                    <a:lumMod val="90000"/>
                    <a:lumOff val="10000"/>
                  </a:schemeClr>
                </a:solidFill>
              </a:rPr>
              <a:t>Застосування загального правила в різних контекстах</a:t>
            </a:r>
            <a:endParaRPr lang="uk-UA" dirty="0"/>
          </a:p>
        </p:txBody>
      </p:sp>
      <p:pic>
        <p:nvPicPr>
          <p:cNvPr id="11" name="Grafik 10"/>
          <p:cNvPicPr>
            <a:picLocks noChangeAspect="1"/>
          </p:cNvPicPr>
          <p:nvPr/>
        </p:nvPicPr>
        <p:blipFill>
          <a:blip r:embed="rId3"/>
          <a:stretch>
            <a:fillRect/>
          </a:stretch>
        </p:blipFill>
        <p:spPr>
          <a:xfrm>
            <a:off x="198788" y="963042"/>
            <a:ext cx="3786984" cy="4608914"/>
          </a:xfrm>
          <a:prstGeom prst="rect">
            <a:avLst/>
          </a:prstGeom>
        </p:spPr>
      </p:pic>
      <p:sp>
        <p:nvSpPr>
          <p:cNvPr id="5" name="Foliennummernplatzhalter 4">
            <a:extLst>
              <a:ext uri="{FF2B5EF4-FFF2-40B4-BE49-F238E27FC236}">
                <a16:creationId xmlns:a16="http://schemas.microsoft.com/office/drawing/2014/main" xmlns="" id="{882220AB-D1E5-47B9-992E-6E474D5B8A43}"/>
              </a:ext>
            </a:extLst>
          </p:cNvPr>
          <p:cNvSpPr>
            <a:spLocks noGrp="1"/>
          </p:cNvSpPr>
          <p:nvPr>
            <p:ph type="sldNum" sz="quarter" idx="12"/>
          </p:nvPr>
        </p:nvSpPr>
        <p:spPr/>
        <p:txBody>
          <a:bodyPr/>
          <a:lstStyle/>
          <a:p>
            <a:r>
              <a:rPr lang="de-AT"/>
              <a:t>Folie </a:t>
            </a:r>
            <a:fld id="{BE3DC40E-DBBE-4E2D-9EEC-FBF0DA0E9179}" type="slidenum">
              <a:rPr lang="de-AT" smtClean="0"/>
              <a:pPr/>
              <a:t>26</a:t>
            </a:fld>
            <a:endParaRPr lang="de-AT" dirty="0"/>
          </a:p>
        </p:txBody>
      </p:sp>
      <p:pic>
        <p:nvPicPr>
          <p:cNvPr id="8" name="Grafik 7">
            <a:extLst>
              <a:ext uri="{FF2B5EF4-FFF2-40B4-BE49-F238E27FC236}">
                <a16:creationId xmlns:a16="http://schemas.microsoft.com/office/drawing/2014/main" xmlns="" id="{48762D8C-57F1-4648-9059-EF94ADCC53C1}"/>
              </a:ext>
            </a:extLst>
          </p:cNvPr>
          <p:cNvPicPr>
            <a:picLocks noChangeAspect="1"/>
          </p:cNvPicPr>
          <p:nvPr/>
        </p:nvPicPr>
        <p:blipFill>
          <a:blip r:embed="rId4"/>
          <a:stretch>
            <a:fillRect/>
          </a:stretch>
        </p:blipFill>
        <p:spPr>
          <a:xfrm>
            <a:off x="4831064" y="1556961"/>
            <a:ext cx="4130943" cy="3047493"/>
          </a:xfrm>
          <a:prstGeom prst="rect">
            <a:avLst/>
          </a:prstGeom>
        </p:spPr>
      </p:pic>
      <p:sp>
        <p:nvSpPr>
          <p:cNvPr id="3" name="Textfeld 2">
            <a:extLst>
              <a:ext uri="{FF2B5EF4-FFF2-40B4-BE49-F238E27FC236}">
                <a16:creationId xmlns:a16="http://schemas.microsoft.com/office/drawing/2014/main" xmlns="" id="{D838ED2B-8FC4-44C6-AF92-C4C48BA19B25}"/>
              </a:ext>
            </a:extLst>
          </p:cNvPr>
          <p:cNvSpPr txBox="1"/>
          <p:nvPr/>
        </p:nvSpPr>
        <p:spPr>
          <a:xfrm>
            <a:off x="198788" y="4884003"/>
            <a:ext cx="4460297" cy="83099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de-AT" sz="1200" dirty="0"/>
              <a:t>Zu bezahlender Betrag bei Überweisung am 27.07?</a:t>
            </a:r>
            <a:br>
              <a:rPr lang="de-AT" sz="1200" dirty="0"/>
            </a:br>
            <a:r>
              <a:rPr lang="de-AT" sz="1200" dirty="0"/>
              <a:t>113,98*0,95= € </a:t>
            </a:r>
            <a:r>
              <a:rPr lang="de-AT" sz="1200" dirty="0" smtClean="0"/>
              <a:t>108,28</a:t>
            </a:r>
            <a:endParaRPr lang="uk-UA" sz="1200" dirty="0" smtClean="0"/>
          </a:p>
          <a:p>
            <a:r>
              <a:rPr lang="uk-UA" sz="1100" dirty="0" smtClean="0">
                <a:solidFill>
                  <a:schemeClr val="tx2">
                    <a:lumMod val="90000"/>
                    <a:lumOff val="10000"/>
                  </a:schemeClr>
                </a:solidFill>
              </a:rPr>
              <a:t>Яка сума підлягає сплаті за банківський переказ 27.07? 113.98*0.95=108.28 євро</a:t>
            </a:r>
            <a:endParaRPr lang="uk-UA" sz="1100" dirty="0">
              <a:solidFill>
                <a:schemeClr val="tx2">
                  <a:lumMod val="90000"/>
                  <a:lumOff val="10000"/>
                </a:schemeClr>
              </a:solidFill>
            </a:endParaRPr>
          </a:p>
        </p:txBody>
      </p:sp>
      <p:sp>
        <p:nvSpPr>
          <p:cNvPr id="7" name="Textfeld 6">
            <a:extLst>
              <a:ext uri="{FF2B5EF4-FFF2-40B4-BE49-F238E27FC236}">
                <a16:creationId xmlns:a16="http://schemas.microsoft.com/office/drawing/2014/main" xmlns="" id="{A8E83627-1A2C-4AB9-ADC4-FB2FF7B130E3}"/>
              </a:ext>
            </a:extLst>
          </p:cNvPr>
          <p:cNvSpPr txBox="1"/>
          <p:nvPr/>
        </p:nvSpPr>
        <p:spPr>
          <a:xfrm>
            <a:off x="4831064" y="4295611"/>
            <a:ext cx="4063553" cy="83099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de-AT" sz="1200" dirty="0"/>
              <a:t>Ursprünglicher Rechnungsbetrag?</a:t>
            </a:r>
            <a:br>
              <a:rPr lang="de-AT" sz="1200" dirty="0"/>
            </a:br>
            <a:r>
              <a:rPr lang="de-AT" sz="1200" dirty="0"/>
              <a:t>5820/97*100= € 6.000</a:t>
            </a:r>
            <a:r>
              <a:rPr lang="de-AT" sz="1200" dirty="0" smtClean="0"/>
              <a:t>,-</a:t>
            </a:r>
            <a:endParaRPr lang="uk-UA" sz="1200" dirty="0" smtClean="0"/>
          </a:p>
          <a:p>
            <a:r>
              <a:rPr lang="uk-UA" sz="1200" dirty="0" smtClean="0">
                <a:solidFill>
                  <a:schemeClr val="accent2">
                    <a:lumMod val="75000"/>
                    <a:lumOff val="25000"/>
                  </a:schemeClr>
                </a:solidFill>
              </a:rPr>
              <a:t>Яка </a:t>
            </a:r>
            <a:r>
              <a:rPr lang="uk-UA" sz="1200" dirty="0" smtClean="0">
                <a:solidFill>
                  <a:schemeClr val="tx2">
                    <a:lumMod val="90000"/>
                    <a:lumOff val="10000"/>
                  </a:schemeClr>
                </a:solidFill>
              </a:rPr>
              <a:t>сума оригіналу рахунка-фактури? </a:t>
            </a:r>
          </a:p>
          <a:p>
            <a:r>
              <a:rPr lang="uk-UA" sz="1200" dirty="0" smtClean="0">
                <a:solidFill>
                  <a:schemeClr val="tx2">
                    <a:lumMod val="90000"/>
                    <a:lumOff val="10000"/>
                  </a:schemeClr>
                </a:solidFill>
              </a:rPr>
              <a:t>5820/97* 100=6000 євро</a:t>
            </a:r>
            <a:endParaRPr lang="uk-UA" sz="1200" dirty="0">
              <a:solidFill>
                <a:schemeClr val="tx2">
                  <a:lumMod val="90000"/>
                  <a:lumOff val="10000"/>
                </a:schemeClr>
              </a:solidFill>
            </a:endParaRPr>
          </a:p>
        </p:txBody>
      </p:sp>
    </p:spTree>
    <p:extLst>
      <p:ext uri="{BB962C8B-B14F-4D97-AF65-F5344CB8AC3E}">
        <p14:creationId xmlns:p14="http://schemas.microsoft.com/office/powerpoint/2010/main" xmlns="" val="218329994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xmlns="" id="{5A4F069F-C14F-47F4-8467-984FCCA8B770}"/>
              </a:ext>
            </a:extLst>
          </p:cNvPr>
          <p:cNvSpPr>
            <a:spLocks noGrp="1"/>
          </p:cNvSpPr>
          <p:nvPr>
            <p:ph type="ctrTitle"/>
          </p:nvPr>
        </p:nvSpPr>
        <p:spPr>
          <a:xfrm>
            <a:off x="1128156" y="1211284"/>
            <a:ext cx="7338950" cy="3635884"/>
          </a:xfrm>
        </p:spPr>
        <p:txBody>
          <a:bodyPr>
            <a:normAutofit fontScale="90000"/>
          </a:bodyPr>
          <a:lstStyle/>
          <a:p>
            <a:r>
              <a:rPr lang="de-AT" dirty="0"/>
              <a:t>Steigende Komplexität der Problemstellungen</a:t>
            </a:r>
            <a:br>
              <a:rPr lang="de-AT" dirty="0"/>
            </a:br>
            <a:r>
              <a:rPr lang="de-AT" b="0" dirty="0"/>
              <a:t>Beispiel Umrechnung von Valuten und </a:t>
            </a:r>
            <a:r>
              <a:rPr lang="de-AT" b="0" dirty="0" smtClean="0"/>
              <a:t>Devisen</a:t>
            </a:r>
            <a:r>
              <a:rPr lang="uk-UA" b="0" dirty="0" smtClean="0"/>
              <a:t/>
            </a:r>
            <a:br>
              <a:rPr lang="uk-UA" b="0" dirty="0" smtClean="0"/>
            </a:br>
            <a:r>
              <a:rPr lang="uk-UA" sz="3600" dirty="0" smtClean="0">
                <a:solidFill>
                  <a:schemeClr val="tx2">
                    <a:lumMod val="90000"/>
                    <a:lumOff val="10000"/>
                  </a:schemeClr>
                </a:solidFill>
              </a:rPr>
              <a:t>Підвищення складності проблем</a:t>
            </a:r>
            <a:r>
              <a:rPr lang="uk-UA" sz="3600" b="0" dirty="0" smtClean="0">
                <a:solidFill>
                  <a:schemeClr val="tx2">
                    <a:lumMod val="90000"/>
                    <a:lumOff val="10000"/>
                  </a:schemeClr>
                </a:solidFill>
              </a:rPr>
              <a:t/>
            </a:r>
            <a:br>
              <a:rPr lang="uk-UA" sz="3600" b="0" dirty="0" smtClean="0">
                <a:solidFill>
                  <a:schemeClr val="tx2">
                    <a:lumMod val="90000"/>
                    <a:lumOff val="10000"/>
                  </a:schemeClr>
                </a:solidFill>
              </a:rPr>
            </a:br>
            <a:r>
              <a:rPr lang="uk-UA" sz="3600" b="0" dirty="0" smtClean="0">
                <a:solidFill>
                  <a:schemeClr val="tx2">
                    <a:lumMod val="90000"/>
                    <a:lumOff val="10000"/>
                  </a:schemeClr>
                </a:solidFill>
              </a:rPr>
              <a:t>Приклад </a:t>
            </a:r>
            <a:r>
              <a:rPr lang="uk-UA" sz="3600" b="0" dirty="0" smtClean="0">
                <a:solidFill>
                  <a:schemeClr val="accent2">
                    <a:lumMod val="75000"/>
                    <a:lumOff val="25000"/>
                  </a:schemeClr>
                </a:solidFill>
              </a:rPr>
              <a:t>з конвертацією валют</a:t>
            </a:r>
            <a:endParaRPr lang="uk-UA" sz="3600" dirty="0">
              <a:solidFill>
                <a:schemeClr val="accent2">
                  <a:lumMod val="75000"/>
                  <a:lumOff val="25000"/>
                </a:schemeClr>
              </a:solidFill>
            </a:endParaRPr>
          </a:p>
        </p:txBody>
      </p:sp>
      <p:sp>
        <p:nvSpPr>
          <p:cNvPr id="4" name="Foliennummernplatzhalter 3">
            <a:extLst>
              <a:ext uri="{FF2B5EF4-FFF2-40B4-BE49-F238E27FC236}">
                <a16:creationId xmlns:a16="http://schemas.microsoft.com/office/drawing/2014/main" xmlns="" id="{C8969944-0173-4419-ADFF-72A0EC17B088}"/>
              </a:ext>
            </a:extLst>
          </p:cNvPr>
          <p:cNvSpPr>
            <a:spLocks noGrp="1"/>
          </p:cNvSpPr>
          <p:nvPr>
            <p:ph type="sldNum" sz="quarter" idx="12"/>
          </p:nvPr>
        </p:nvSpPr>
        <p:spPr/>
        <p:txBody>
          <a:bodyPr/>
          <a:lstStyle/>
          <a:p>
            <a:r>
              <a:rPr lang="de-AT"/>
              <a:t>SEITE </a:t>
            </a:r>
            <a:fld id="{BE3DC40E-DBBE-4E2D-9EEC-FBF0DA0E9179}" type="slidenum">
              <a:rPr lang="de-AT" smtClean="0"/>
              <a:pPr/>
              <a:t>27</a:t>
            </a:fld>
            <a:endParaRPr lang="de-AT" dirty="0"/>
          </a:p>
        </p:txBody>
      </p:sp>
    </p:spTree>
    <p:extLst>
      <p:ext uri="{BB962C8B-B14F-4D97-AF65-F5344CB8AC3E}">
        <p14:creationId xmlns:p14="http://schemas.microsoft.com/office/powerpoint/2010/main" xmlns="" val="1142391068"/>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6878" y="-47503"/>
            <a:ext cx="7612083" cy="1033153"/>
          </a:xfrm>
        </p:spPr>
        <p:txBody>
          <a:bodyPr>
            <a:normAutofit fontScale="90000"/>
          </a:bodyPr>
          <a:lstStyle/>
          <a:p>
            <a:r>
              <a:rPr lang="de-AT" dirty="0"/>
              <a:t>Umrechnen von Valuten und Devisen – Theorie </a:t>
            </a:r>
            <a:r>
              <a:rPr lang="de-AT" dirty="0" smtClean="0"/>
              <a:t>I</a:t>
            </a:r>
            <a:r>
              <a:rPr lang="uk-UA" dirty="0" smtClean="0"/>
              <a:t/>
            </a:r>
            <a:br>
              <a:rPr lang="uk-UA" dirty="0" smtClean="0"/>
            </a:br>
            <a:r>
              <a:rPr lang="uk-UA" sz="2300" dirty="0">
                <a:solidFill>
                  <a:schemeClr val="accent2">
                    <a:lumMod val="75000"/>
                    <a:lumOff val="25000"/>
                  </a:schemeClr>
                </a:solidFill>
              </a:rPr>
              <a:t>К</a:t>
            </a:r>
            <a:r>
              <a:rPr lang="uk-UA" sz="2300" dirty="0" smtClean="0">
                <a:solidFill>
                  <a:schemeClr val="accent2">
                    <a:lumMod val="75000"/>
                    <a:lumOff val="25000"/>
                  </a:schemeClr>
                </a:solidFill>
              </a:rPr>
              <a:t>онвертація валюти </a:t>
            </a:r>
            <a:r>
              <a:rPr lang="uk-UA" sz="2300" dirty="0" smtClean="0">
                <a:solidFill>
                  <a:schemeClr val="tx2">
                    <a:lumMod val="90000"/>
                    <a:lumOff val="10000"/>
                  </a:schemeClr>
                </a:solidFill>
              </a:rPr>
              <a:t>- Теорія I</a:t>
            </a:r>
            <a:endParaRPr lang="uk-UA" sz="2300" dirty="0">
              <a:solidFill>
                <a:schemeClr val="tx2">
                  <a:lumMod val="90000"/>
                  <a:lumOff val="10000"/>
                </a:schemeClr>
              </a:solidFill>
            </a:endParaRPr>
          </a:p>
        </p:txBody>
      </p:sp>
      <p:sp>
        <p:nvSpPr>
          <p:cNvPr id="3" name="Inhaltsplatzhalter 2"/>
          <p:cNvSpPr>
            <a:spLocks noGrp="1"/>
          </p:cNvSpPr>
          <p:nvPr>
            <p:ph idx="1"/>
          </p:nvPr>
        </p:nvSpPr>
        <p:spPr>
          <a:xfrm>
            <a:off x="106878" y="1188775"/>
            <a:ext cx="4577937" cy="4398242"/>
          </a:xfrm>
        </p:spPr>
        <p:txBody>
          <a:bodyPr vert="horz" lIns="68580" tIns="34290" rIns="68580" bIns="34290" rtlCol="0">
            <a:normAutofit/>
          </a:bodyPr>
          <a:lstStyle/>
          <a:p>
            <a:r>
              <a:rPr lang="de-AT" sz="1700" dirty="0"/>
              <a:t>Valuten: ausländisches Geld in Form von Banknoten oder Münzen</a:t>
            </a:r>
          </a:p>
          <a:p>
            <a:r>
              <a:rPr lang="de-AT" sz="1700" dirty="0"/>
              <a:t>Devisen: auf fremde Währung lautende Guthaben bei Kreditinstituten zum Ausgleich von Forderungen und Verbindlichkeiten in ausländischer Währung. </a:t>
            </a:r>
          </a:p>
          <a:p>
            <a:endParaRPr lang="de-AT" sz="1700" dirty="0"/>
          </a:p>
          <a:p>
            <a:r>
              <a:rPr lang="de-AT" sz="1700" i="1" dirty="0">
                <a:solidFill>
                  <a:schemeClr val="accent1"/>
                </a:solidFill>
              </a:rPr>
              <a:t>Mengennotierung</a:t>
            </a:r>
            <a:r>
              <a:rPr lang="de-AT" sz="1700" dirty="0">
                <a:solidFill>
                  <a:schemeClr val="accent1"/>
                </a:solidFill>
              </a:rPr>
              <a:t>: Preis einer Einheit der inländischen Währung in Einheiten der ausländischen Währung</a:t>
            </a:r>
          </a:p>
          <a:p>
            <a:r>
              <a:rPr lang="de-AT" sz="1700" i="1" dirty="0"/>
              <a:t>Preisnotierung</a:t>
            </a:r>
            <a:r>
              <a:rPr lang="de-AT" sz="1700" dirty="0"/>
              <a:t> Preis einer Einheit der ausländischen Währung in Einheiten der inländischen Währung</a:t>
            </a:r>
          </a:p>
          <a:p>
            <a:endParaRPr lang="de-AT" dirty="0"/>
          </a:p>
          <a:p>
            <a:endParaRPr lang="de-AT" dirty="0"/>
          </a:p>
        </p:txBody>
      </p:sp>
      <p:sp>
        <p:nvSpPr>
          <p:cNvPr id="5" name="Foliennummernplatzhalter 4">
            <a:extLst>
              <a:ext uri="{FF2B5EF4-FFF2-40B4-BE49-F238E27FC236}">
                <a16:creationId xmlns:a16="http://schemas.microsoft.com/office/drawing/2014/main" xmlns="" id="{6745414D-06A9-45C2-A830-A70D300AD93F}"/>
              </a:ext>
            </a:extLst>
          </p:cNvPr>
          <p:cNvSpPr>
            <a:spLocks noGrp="1"/>
          </p:cNvSpPr>
          <p:nvPr>
            <p:ph type="sldNum" sz="quarter" idx="12"/>
          </p:nvPr>
        </p:nvSpPr>
        <p:spPr/>
        <p:txBody>
          <a:bodyPr/>
          <a:lstStyle/>
          <a:p>
            <a:r>
              <a:rPr lang="de-AT"/>
              <a:t>Folie </a:t>
            </a:r>
            <a:fld id="{BE3DC40E-DBBE-4E2D-9EEC-FBF0DA0E9179}" type="slidenum">
              <a:rPr lang="de-AT" smtClean="0"/>
              <a:pPr/>
              <a:t>28</a:t>
            </a:fld>
            <a:endParaRPr lang="de-AT" dirty="0"/>
          </a:p>
        </p:txBody>
      </p:sp>
      <p:sp>
        <p:nvSpPr>
          <p:cNvPr id="4" name="Прямоугольник 3"/>
          <p:cNvSpPr/>
          <p:nvPr/>
        </p:nvSpPr>
        <p:spPr>
          <a:xfrm>
            <a:off x="4684815" y="1188775"/>
            <a:ext cx="4364182" cy="4247317"/>
          </a:xfrm>
          <a:prstGeom prst="rect">
            <a:avLst/>
          </a:prstGeom>
        </p:spPr>
        <p:txBody>
          <a:bodyPr wrap="square">
            <a:spAutoFit/>
          </a:bodyPr>
          <a:lstStyle/>
          <a:p>
            <a:pPr marL="285750" indent="-285750">
              <a:spcAft>
                <a:spcPts val="600"/>
              </a:spcAft>
              <a:buClr>
                <a:schemeClr val="tx2">
                  <a:lumMod val="50000"/>
                  <a:lumOff val="50000"/>
                </a:schemeClr>
              </a:buClr>
              <a:buFont typeface="Wingdings" panose="05000000000000000000" pitchFamily="2" charset="2"/>
              <a:buChar char="§"/>
            </a:pPr>
            <a:r>
              <a:rPr lang="uk-UA" sz="1700" dirty="0" smtClean="0">
                <a:solidFill>
                  <a:schemeClr val="tx2">
                    <a:lumMod val="90000"/>
                    <a:lumOff val="10000"/>
                  </a:schemeClr>
                </a:solidFill>
              </a:rPr>
              <a:t>Валюта: Іноземні гроші </a:t>
            </a:r>
            <a:r>
              <a:rPr lang="uk-UA" sz="1700" dirty="0">
                <a:solidFill>
                  <a:schemeClr val="tx2">
                    <a:lumMod val="90000"/>
                    <a:lumOff val="10000"/>
                  </a:schemeClr>
                </a:solidFill>
              </a:rPr>
              <a:t>у вигляді банкнот або монет</a:t>
            </a:r>
          </a:p>
          <a:p>
            <a:pPr marL="285750" indent="-285750">
              <a:spcAft>
                <a:spcPts val="600"/>
              </a:spcAft>
              <a:buClr>
                <a:schemeClr val="tx2">
                  <a:lumMod val="50000"/>
                  <a:lumOff val="50000"/>
                </a:schemeClr>
              </a:buClr>
              <a:buFont typeface="Wingdings" panose="05000000000000000000" pitchFamily="2" charset="2"/>
              <a:buChar char="§"/>
            </a:pPr>
            <a:r>
              <a:rPr lang="uk-UA" sz="1700" dirty="0" smtClean="0">
                <a:solidFill>
                  <a:schemeClr val="accent2">
                    <a:lumMod val="75000"/>
                    <a:lumOff val="25000"/>
                  </a:schemeClr>
                </a:solidFill>
              </a:rPr>
              <a:t>Іноземна валюта</a:t>
            </a:r>
            <a:r>
              <a:rPr lang="uk-UA" sz="1700" dirty="0">
                <a:solidFill>
                  <a:schemeClr val="accent2">
                    <a:lumMod val="75000"/>
                    <a:lumOff val="25000"/>
                  </a:schemeClr>
                </a:solidFill>
              </a:rPr>
              <a:t>: банківські залишки в іноземній валюті для погашення дебіторської заборгованості та зобов'язань в іноземній валюті.</a:t>
            </a:r>
          </a:p>
          <a:p>
            <a:pPr marL="285750" indent="-285750">
              <a:buClr>
                <a:schemeClr val="tx2">
                  <a:lumMod val="50000"/>
                  <a:lumOff val="50000"/>
                </a:schemeClr>
              </a:buClr>
              <a:buFont typeface="Wingdings" panose="05000000000000000000" pitchFamily="2" charset="2"/>
              <a:buChar char="§"/>
            </a:pPr>
            <a:endParaRPr lang="uk-UA" sz="1700" dirty="0" smtClean="0"/>
          </a:p>
          <a:p>
            <a:pPr marL="285750" indent="-285750">
              <a:buClr>
                <a:schemeClr val="tx2">
                  <a:lumMod val="50000"/>
                  <a:lumOff val="50000"/>
                </a:schemeClr>
              </a:buClr>
              <a:buFont typeface="Wingdings" panose="05000000000000000000" pitchFamily="2" charset="2"/>
              <a:buChar char="§"/>
            </a:pPr>
            <a:endParaRPr lang="uk-UA" sz="1700" dirty="0"/>
          </a:p>
          <a:p>
            <a:pPr marL="285750" indent="-285750">
              <a:spcAft>
                <a:spcPts val="600"/>
              </a:spcAft>
              <a:buClr>
                <a:schemeClr val="tx2">
                  <a:lumMod val="50000"/>
                  <a:lumOff val="50000"/>
                </a:schemeClr>
              </a:buClr>
              <a:buFont typeface="Wingdings" panose="05000000000000000000" pitchFamily="2" charset="2"/>
              <a:buChar char="§"/>
            </a:pPr>
            <a:r>
              <a:rPr lang="uk-UA" sz="1700" dirty="0" smtClean="0">
                <a:solidFill>
                  <a:schemeClr val="accent2">
                    <a:lumMod val="75000"/>
                    <a:lumOff val="25000"/>
                  </a:schemeClr>
                </a:solidFill>
              </a:rPr>
              <a:t>Непряме котирування</a:t>
            </a:r>
            <a:r>
              <a:rPr lang="uk-UA" sz="1700" dirty="0" smtClean="0">
                <a:solidFill>
                  <a:schemeClr val="bg2">
                    <a:lumMod val="10000"/>
                  </a:schemeClr>
                </a:solidFill>
              </a:rPr>
              <a:t>: </a:t>
            </a:r>
            <a:r>
              <a:rPr lang="uk-UA" sz="1700" dirty="0">
                <a:solidFill>
                  <a:schemeClr val="bg2">
                    <a:lumMod val="10000"/>
                  </a:schemeClr>
                </a:solidFill>
              </a:rPr>
              <a:t>Ціна одиниці вітчизняної валюти в одиницях іноземної валюти</a:t>
            </a:r>
          </a:p>
          <a:p>
            <a:pPr marL="285750" indent="-285750">
              <a:spcAft>
                <a:spcPts val="600"/>
              </a:spcAft>
              <a:buClr>
                <a:schemeClr val="tx2">
                  <a:lumMod val="50000"/>
                  <a:lumOff val="50000"/>
                </a:schemeClr>
              </a:buClr>
              <a:buFont typeface="Wingdings" panose="05000000000000000000" pitchFamily="2" charset="2"/>
              <a:buChar char="§"/>
            </a:pPr>
            <a:r>
              <a:rPr lang="uk-UA" sz="1700" dirty="0">
                <a:solidFill>
                  <a:schemeClr val="accent2">
                    <a:lumMod val="75000"/>
                    <a:lumOff val="25000"/>
                  </a:schemeClr>
                </a:solidFill>
              </a:rPr>
              <a:t>К</a:t>
            </a:r>
            <a:r>
              <a:rPr lang="uk-UA" sz="1700" dirty="0" smtClean="0">
                <a:solidFill>
                  <a:schemeClr val="accent2">
                    <a:lumMod val="75000"/>
                    <a:lumOff val="25000"/>
                  </a:schemeClr>
                </a:solidFill>
              </a:rPr>
              <a:t>отирування ціни:</a:t>
            </a:r>
            <a:r>
              <a:rPr lang="uk-UA" sz="1700" dirty="0" smtClean="0">
                <a:solidFill>
                  <a:srgbClr val="FF0000"/>
                </a:solidFill>
              </a:rPr>
              <a:t> </a:t>
            </a:r>
            <a:r>
              <a:rPr lang="uk-UA" sz="1700" dirty="0" smtClean="0">
                <a:solidFill>
                  <a:schemeClr val="tx2">
                    <a:lumMod val="90000"/>
                    <a:lumOff val="10000"/>
                  </a:schemeClr>
                </a:solidFill>
              </a:rPr>
              <a:t>Ціна </a:t>
            </a:r>
            <a:r>
              <a:rPr lang="uk-UA" sz="1700" dirty="0">
                <a:solidFill>
                  <a:schemeClr val="tx2">
                    <a:lumMod val="90000"/>
                    <a:lumOff val="10000"/>
                  </a:schemeClr>
                </a:solidFill>
              </a:rPr>
              <a:t>одиниці іноземної валюти в одиницях національної валюти</a:t>
            </a:r>
          </a:p>
        </p:txBody>
      </p:sp>
    </p:spTree>
    <p:extLst>
      <p:ext uri="{BB962C8B-B14F-4D97-AF65-F5344CB8AC3E}">
        <p14:creationId xmlns:p14="http://schemas.microsoft.com/office/powerpoint/2010/main" xmlns="" val="3678676345"/>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640536" y="1131774"/>
            <a:ext cx="7759644" cy="3853905"/>
          </a:xfrm>
        </p:spPr>
        <p:txBody>
          <a:bodyPr vert="horz" lIns="68580" tIns="34290" rIns="68580" bIns="34290" rtlCol="0">
            <a:normAutofit/>
          </a:bodyPr>
          <a:lstStyle/>
          <a:p>
            <a:pPr marL="0" indent="0">
              <a:buNone/>
            </a:pPr>
            <a:r>
              <a:rPr lang="de-AT" sz="1500" dirty="0"/>
              <a:t>Valuten und Devisen werden von Kreditinstituten gekauft bzw. an Kreditinstitute verkauft </a:t>
            </a:r>
            <a:r>
              <a:rPr lang="de-AT" sz="1500" dirty="0">
                <a:sym typeface="Wingdings" panose="05000000000000000000" pitchFamily="2" charset="2"/>
              </a:rPr>
              <a:t> Unterscheidung Ankaufskurs und Verkaufskurs</a:t>
            </a:r>
            <a:endParaRPr lang="de-AT" sz="1500" dirty="0"/>
          </a:p>
          <a:p>
            <a:r>
              <a:rPr lang="de-AT" sz="1500" b="1" dirty="0"/>
              <a:t>Ankaufskurs</a:t>
            </a:r>
            <a:r>
              <a:rPr lang="de-AT" sz="1500" dirty="0"/>
              <a:t>: das Kreditinstitut kauft ausländische Zahlungsmittel vom Bankkunden (der höhere Kurs)</a:t>
            </a:r>
          </a:p>
          <a:p>
            <a:r>
              <a:rPr lang="de-AT" sz="1500" b="1" dirty="0"/>
              <a:t>Verkaufskurs</a:t>
            </a:r>
            <a:r>
              <a:rPr lang="de-AT" sz="1500" dirty="0"/>
              <a:t>: das Kreditinstitut verkauft ausländische Zahlungsmittel an den Bankkunden (der niedrigere Kurs)</a:t>
            </a:r>
          </a:p>
          <a:p>
            <a:endParaRPr lang="de-AT" dirty="0"/>
          </a:p>
          <a:p>
            <a:endParaRPr lang="de-AT" dirty="0"/>
          </a:p>
        </p:txBody>
      </p:sp>
      <p:sp>
        <p:nvSpPr>
          <p:cNvPr id="5" name="Foliennummernplatzhalter 4">
            <a:extLst>
              <a:ext uri="{FF2B5EF4-FFF2-40B4-BE49-F238E27FC236}">
                <a16:creationId xmlns:a16="http://schemas.microsoft.com/office/drawing/2014/main" xmlns="" id="{6745414D-06A9-45C2-A830-A70D300AD93F}"/>
              </a:ext>
            </a:extLst>
          </p:cNvPr>
          <p:cNvSpPr>
            <a:spLocks noGrp="1"/>
          </p:cNvSpPr>
          <p:nvPr>
            <p:ph type="sldNum" sz="quarter" idx="12"/>
          </p:nvPr>
        </p:nvSpPr>
        <p:spPr/>
        <p:txBody>
          <a:bodyPr/>
          <a:lstStyle/>
          <a:p>
            <a:r>
              <a:rPr lang="de-AT"/>
              <a:t>Folie </a:t>
            </a:r>
            <a:fld id="{BE3DC40E-DBBE-4E2D-9EEC-FBF0DA0E9179}" type="slidenum">
              <a:rPr lang="de-AT" smtClean="0"/>
              <a:pPr/>
              <a:t>29</a:t>
            </a:fld>
            <a:endParaRPr lang="de-AT" dirty="0"/>
          </a:p>
        </p:txBody>
      </p:sp>
      <p:sp>
        <p:nvSpPr>
          <p:cNvPr id="2" name="Titel 1"/>
          <p:cNvSpPr>
            <a:spLocks noGrp="1"/>
          </p:cNvSpPr>
          <p:nvPr>
            <p:ph type="title"/>
          </p:nvPr>
        </p:nvSpPr>
        <p:spPr>
          <a:xfrm>
            <a:off x="296883" y="139700"/>
            <a:ext cx="7374577" cy="903822"/>
          </a:xfrm>
        </p:spPr>
        <p:txBody>
          <a:bodyPr>
            <a:normAutofit fontScale="90000"/>
          </a:bodyPr>
          <a:lstStyle/>
          <a:p>
            <a:r>
              <a:rPr lang="de-AT" dirty="0"/>
              <a:t>Umrechnen von Valuten und Devisen – Theorie </a:t>
            </a:r>
            <a:r>
              <a:rPr lang="de-AT" dirty="0" smtClean="0"/>
              <a:t>II</a:t>
            </a:r>
            <a:r>
              <a:rPr lang="uk-UA" dirty="0" smtClean="0"/>
              <a:t/>
            </a:r>
            <a:br>
              <a:rPr lang="uk-UA" dirty="0" smtClean="0"/>
            </a:br>
            <a:r>
              <a:rPr lang="uk-UA" dirty="0" smtClean="0">
                <a:solidFill>
                  <a:schemeClr val="accent2">
                    <a:lumMod val="75000"/>
                    <a:lumOff val="25000"/>
                  </a:schemeClr>
                </a:solidFill>
              </a:rPr>
              <a:t>Конвертація валют </a:t>
            </a:r>
            <a:r>
              <a:rPr lang="uk-UA" dirty="0" smtClean="0">
                <a:solidFill>
                  <a:schemeClr val="tx2">
                    <a:lumMod val="90000"/>
                    <a:lumOff val="10000"/>
                  </a:schemeClr>
                </a:solidFill>
              </a:rPr>
              <a:t>– Теорія ІІ</a:t>
            </a:r>
            <a:endParaRPr lang="de-AT" dirty="0">
              <a:solidFill>
                <a:schemeClr val="tx2">
                  <a:lumMod val="90000"/>
                  <a:lumOff val="10000"/>
                </a:schemeClr>
              </a:solidFill>
            </a:endParaRPr>
          </a:p>
        </p:txBody>
      </p:sp>
      <p:graphicFrame>
        <p:nvGraphicFramePr>
          <p:cNvPr id="7" name="Tabelle 6">
            <a:extLst>
              <a:ext uri="{FF2B5EF4-FFF2-40B4-BE49-F238E27FC236}">
                <a16:creationId xmlns:a16="http://schemas.microsoft.com/office/drawing/2014/main" xmlns="" id="{EF74C9DB-F5B7-484D-88DE-51C63F02D85C}"/>
              </a:ext>
            </a:extLst>
          </p:cNvPr>
          <p:cNvGraphicFramePr>
            <a:graphicFrameLocks noGrp="1"/>
          </p:cNvGraphicFramePr>
          <p:nvPr>
            <p:extLst>
              <p:ext uri="{D42A27DB-BD31-4B8C-83A1-F6EECF244321}">
                <p14:modId xmlns:p14="http://schemas.microsoft.com/office/powerpoint/2010/main" xmlns="" val="3528951695"/>
              </p:ext>
            </p:extLst>
          </p:nvPr>
        </p:nvGraphicFramePr>
        <p:xfrm>
          <a:off x="527478" y="2729936"/>
          <a:ext cx="7985760" cy="949960"/>
        </p:xfrm>
        <a:graphic>
          <a:graphicData uri="http://schemas.openxmlformats.org/drawingml/2006/table">
            <a:tbl>
              <a:tblPr firstRow="1" bandRow="1">
                <a:tableStyleId>{5C22544A-7EE6-4342-B048-85BDC9FD1C3A}</a:tableStyleId>
              </a:tblPr>
              <a:tblGrid>
                <a:gridCol w="3990840">
                  <a:extLst>
                    <a:ext uri="{9D8B030D-6E8A-4147-A177-3AD203B41FA5}">
                      <a16:colId xmlns:a16="http://schemas.microsoft.com/office/drawing/2014/main" xmlns="" val="754945310"/>
                    </a:ext>
                  </a:extLst>
                </a:gridCol>
                <a:gridCol w="3994920">
                  <a:extLst>
                    <a:ext uri="{9D8B030D-6E8A-4147-A177-3AD203B41FA5}">
                      <a16:colId xmlns:a16="http://schemas.microsoft.com/office/drawing/2014/main" xmlns="" val="235060174"/>
                    </a:ext>
                  </a:extLst>
                </a:gridCol>
              </a:tblGrid>
              <a:tr h="559529">
                <a:tc>
                  <a:txBody>
                    <a:bodyPr/>
                    <a:lstStyle/>
                    <a:p>
                      <a:pPr algn="ctr"/>
                      <a:r>
                        <a:rPr lang="de-AT" sz="1600" dirty="0"/>
                        <a:t>Kauf von Valuten/Devisen</a:t>
                      </a:r>
                    </a:p>
                    <a:p>
                      <a:pPr algn="ctr"/>
                      <a:r>
                        <a:rPr lang="de-AT" sz="1600" b="0" dirty="0"/>
                        <a:t>von einem Kreditinstitut</a:t>
                      </a:r>
                    </a:p>
                  </a:txBody>
                  <a:tcPr/>
                </a:tc>
                <a:tc>
                  <a:txBody>
                    <a:bodyPr/>
                    <a:lstStyle/>
                    <a:p>
                      <a:pPr algn="ctr"/>
                      <a:r>
                        <a:rPr lang="de-AT" sz="1600" dirty="0"/>
                        <a:t>Verkauf von Valuten/Devisen</a:t>
                      </a:r>
                    </a:p>
                    <a:p>
                      <a:pPr algn="ctr"/>
                      <a:r>
                        <a:rPr lang="de-AT" sz="1600" b="0" dirty="0"/>
                        <a:t>an ein Kreditinstitut</a:t>
                      </a:r>
                    </a:p>
                  </a:txBody>
                  <a:tcPr/>
                </a:tc>
                <a:extLst>
                  <a:ext uri="{0D108BD9-81ED-4DB2-BD59-A6C34878D82A}">
                    <a16:rowId xmlns:a16="http://schemas.microsoft.com/office/drawing/2014/main" xmlns="" val="2702938050"/>
                  </a:ext>
                </a:extLst>
              </a:tr>
              <a:tr h="370840">
                <a:tc>
                  <a:txBody>
                    <a:bodyPr/>
                    <a:lstStyle/>
                    <a:p>
                      <a:pPr algn="ctr"/>
                      <a:r>
                        <a:rPr lang="de-AT" sz="1600" b="0" dirty="0"/>
                        <a:t>Fremdwährungsbetrag: Verkaufskurs</a:t>
                      </a:r>
                    </a:p>
                  </a:txBody>
                  <a:tcPr/>
                </a:tc>
                <a:tc>
                  <a:txBody>
                    <a:bodyPr/>
                    <a:lstStyle/>
                    <a:p>
                      <a:pPr algn="ctr"/>
                      <a:r>
                        <a:rPr lang="de-AT" sz="1600" b="0" dirty="0"/>
                        <a:t>Fremdwährungsbetrag/Ankaufskurs</a:t>
                      </a:r>
                    </a:p>
                  </a:txBody>
                  <a:tcPr/>
                </a:tc>
                <a:extLst>
                  <a:ext uri="{0D108BD9-81ED-4DB2-BD59-A6C34878D82A}">
                    <a16:rowId xmlns:a16="http://schemas.microsoft.com/office/drawing/2014/main" xmlns="" val="3775082244"/>
                  </a:ext>
                </a:extLst>
              </a:tr>
            </a:tbl>
          </a:graphicData>
        </a:graphic>
      </p:graphicFrame>
      <p:sp>
        <p:nvSpPr>
          <p:cNvPr id="4" name="Прямоугольник 3"/>
          <p:cNvSpPr/>
          <p:nvPr/>
        </p:nvSpPr>
        <p:spPr>
          <a:xfrm>
            <a:off x="209614" y="3632395"/>
            <a:ext cx="8934385" cy="954107"/>
          </a:xfrm>
          <a:prstGeom prst="rect">
            <a:avLst/>
          </a:prstGeom>
        </p:spPr>
        <p:txBody>
          <a:bodyPr wrap="square">
            <a:spAutoFit/>
          </a:bodyPr>
          <a:lstStyle/>
          <a:p>
            <a:r>
              <a:rPr lang="uk-UA" sz="1400" dirty="0">
                <a:solidFill>
                  <a:schemeClr val="tx2">
                    <a:lumMod val="90000"/>
                    <a:lumOff val="10000"/>
                  </a:schemeClr>
                </a:solidFill>
              </a:rPr>
              <a:t>І</a:t>
            </a:r>
            <a:r>
              <a:rPr lang="uk-UA" sz="1400" dirty="0" smtClean="0">
                <a:solidFill>
                  <a:schemeClr val="tx2">
                    <a:lumMod val="90000"/>
                    <a:lumOff val="10000"/>
                  </a:schemeClr>
                </a:solidFill>
              </a:rPr>
              <a:t>ноземні </a:t>
            </a:r>
            <a:r>
              <a:rPr lang="uk-UA" sz="1400" dirty="0">
                <a:solidFill>
                  <a:schemeClr val="tx2">
                    <a:lumMod val="90000"/>
                    <a:lumOff val="10000"/>
                  </a:schemeClr>
                </a:solidFill>
              </a:rPr>
              <a:t>валюти купуються або </a:t>
            </a:r>
            <a:r>
              <a:rPr lang="uk-UA" sz="1400" dirty="0" smtClean="0">
                <a:solidFill>
                  <a:schemeClr val="tx2">
                    <a:lumMod val="90000"/>
                    <a:lumOff val="10000"/>
                  </a:schemeClr>
                </a:solidFill>
              </a:rPr>
              <a:t>продаються, наприклад, кредитними </a:t>
            </a:r>
            <a:r>
              <a:rPr lang="uk-UA" sz="1400" dirty="0">
                <a:solidFill>
                  <a:schemeClr val="tx2">
                    <a:lumMod val="90000"/>
                    <a:lumOff val="10000"/>
                  </a:schemeClr>
                </a:solidFill>
              </a:rPr>
              <a:t>установами </a:t>
            </a:r>
            <a:endParaRPr lang="uk-UA" sz="1400" dirty="0" smtClean="0">
              <a:solidFill>
                <a:schemeClr val="tx2">
                  <a:lumMod val="90000"/>
                  <a:lumOff val="10000"/>
                </a:schemeClr>
              </a:solidFill>
            </a:endParaRPr>
          </a:p>
          <a:p>
            <a:r>
              <a:rPr lang="de-AT" sz="1400" dirty="0" smtClean="0">
                <a:solidFill>
                  <a:schemeClr val="tx2">
                    <a:lumMod val="90000"/>
                    <a:lumOff val="10000"/>
                  </a:schemeClr>
                </a:solidFill>
                <a:sym typeface="Wingdings" panose="05000000000000000000" pitchFamily="2" charset="2"/>
              </a:rPr>
              <a:t></a:t>
            </a:r>
            <a:r>
              <a:rPr lang="uk-UA" sz="1400" dirty="0" smtClean="0">
                <a:solidFill>
                  <a:schemeClr val="tx2">
                    <a:lumMod val="90000"/>
                    <a:lumOff val="10000"/>
                  </a:schemeClr>
                </a:solidFill>
              </a:rPr>
              <a:t> </a:t>
            </a:r>
            <a:r>
              <a:rPr lang="uk-UA" sz="1400" dirty="0">
                <a:solidFill>
                  <a:schemeClr val="tx2">
                    <a:lumMod val="90000"/>
                    <a:lumOff val="10000"/>
                  </a:schemeClr>
                </a:solidFill>
              </a:rPr>
              <a:t>Відмінність між ціною покупки та ціною продажу</a:t>
            </a:r>
          </a:p>
          <a:p>
            <a:pPr marL="285750" indent="-285750">
              <a:buFont typeface="Arial" panose="020B0604020202020204" pitchFamily="34" charset="0"/>
              <a:buChar char="•"/>
            </a:pPr>
            <a:r>
              <a:rPr lang="uk-UA" sz="1400" dirty="0">
                <a:solidFill>
                  <a:schemeClr val="tx2">
                    <a:lumMod val="90000"/>
                    <a:lumOff val="10000"/>
                  </a:schemeClr>
                </a:solidFill>
              </a:rPr>
              <a:t>Ціна </a:t>
            </a:r>
            <a:r>
              <a:rPr lang="uk-UA" sz="1400" dirty="0" smtClean="0">
                <a:solidFill>
                  <a:schemeClr val="tx2">
                    <a:lumMod val="90000"/>
                    <a:lumOff val="10000"/>
                  </a:schemeClr>
                </a:solidFill>
              </a:rPr>
              <a:t>покупки: </a:t>
            </a:r>
            <a:r>
              <a:rPr lang="uk-UA" sz="1400" dirty="0">
                <a:solidFill>
                  <a:schemeClr val="tx2">
                    <a:lumMod val="90000"/>
                    <a:lumOff val="10000"/>
                  </a:schemeClr>
                </a:solidFill>
              </a:rPr>
              <a:t>банк купує іноземну валюту від клієнтів банку (більша ставка)</a:t>
            </a:r>
          </a:p>
          <a:p>
            <a:pPr marL="285750" indent="-285750">
              <a:buFont typeface="Arial" panose="020B0604020202020204" pitchFamily="34" charset="0"/>
              <a:buChar char="•"/>
            </a:pPr>
            <a:r>
              <a:rPr lang="uk-UA" sz="1400" dirty="0">
                <a:solidFill>
                  <a:schemeClr val="tx2">
                    <a:lumMod val="90000"/>
                    <a:lumOff val="10000"/>
                  </a:schemeClr>
                </a:solidFill>
              </a:rPr>
              <a:t>Ціна продажу: банк продає готівкову іноземну валюту для клієнтів </a:t>
            </a:r>
            <a:r>
              <a:rPr lang="uk-UA" sz="1400" dirty="0" smtClean="0">
                <a:solidFill>
                  <a:schemeClr val="tx2">
                    <a:lumMod val="90000"/>
                    <a:lumOff val="10000"/>
                  </a:schemeClr>
                </a:solidFill>
              </a:rPr>
              <a:t>банку </a:t>
            </a:r>
            <a:r>
              <a:rPr lang="uk-UA" sz="1400" dirty="0">
                <a:solidFill>
                  <a:schemeClr val="tx2">
                    <a:lumMod val="90000"/>
                    <a:lumOff val="10000"/>
                  </a:schemeClr>
                </a:solidFill>
              </a:rPr>
              <a:t>(</a:t>
            </a:r>
            <a:r>
              <a:rPr lang="uk-UA" sz="1400" dirty="0" smtClean="0">
                <a:solidFill>
                  <a:schemeClr val="tx2">
                    <a:lumMod val="90000"/>
                    <a:lumOff val="10000"/>
                  </a:schemeClr>
                </a:solidFill>
              </a:rPr>
              <a:t>нижча ставка</a:t>
            </a:r>
            <a:r>
              <a:rPr lang="uk-UA" sz="1400" dirty="0" smtClean="0"/>
              <a:t>)</a:t>
            </a:r>
            <a:endParaRPr lang="uk-UA" sz="1400" dirty="0"/>
          </a:p>
        </p:txBody>
      </p:sp>
      <p:graphicFrame>
        <p:nvGraphicFramePr>
          <p:cNvPr id="8" name="Tabelle 6">
            <a:extLst>
              <a:ext uri="{FF2B5EF4-FFF2-40B4-BE49-F238E27FC236}">
                <a16:creationId xmlns:a16="http://schemas.microsoft.com/office/drawing/2014/main" xmlns="" id="{EF74C9DB-F5B7-484D-88DE-51C63F02D85C}"/>
              </a:ext>
            </a:extLst>
          </p:cNvPr>
          <p:cNvGraphicFramePr>
            <a:graphicFrameLocks noGrp="1"/>
          </p:cNvGraphicFramePr>
          <p:nvPr>
            <p:extLst>
              <p:ext uri="{D42A27DB-BD31-4B8C-83A1-F6EECF244321}">
                <p14:modId xmlns:p14="http://schemas.microsoft.com/office/powerpoint/2010/main" xmlns="" val="695934638"/>
              </p:ext>
            </p:extLst>
          </p:nvPr>
        </p:nvGraphicFramePr>
        <p:xfrm>
          <a:off x="229772" y="4649189"/>
          <a:ext cx="8914227" cy="706120"/>
        </p:xfrm>
        <a:graphic>
          <a:graphicData uri="http://schemas.openxmlformats.org/drawingml/2006/table">
            <a:tbl>
              <a:tblPr firstRow="1" bandRow="1">
                <a:tableStyleId>{5C22544A-7EE6-4342-B048-85BDC9FD1C3A}</a:tableStyleId>
              </a:tblPr>
              <a:tblGrid>
                <a:gridCol w="4454836">
                  <a:extLst>
                    <a:ext uri="{9D8B030D-6E8A-4147-A177-3AD203B41FA5}">
                      <a16:colId xmlns:a16="http://schemas.microsoft.com/office/drawing/2014/main" xmlns="" val="754945310"/>
                    </a:ext>
                  </a:extLst>
                </a:gridCol>
                <a:gridCol w="4459391">
                  <a:extLst>
                    <a:ext uri="{9D8B030D-6E8A-4147-A177-3AD203B41FA5}">
                      <a16:colId xmlns:a16="http://schemas.microsoft.com/office/drawing/2014/main" xmlns="" val="235060174"/>
                    </a:ext>
                  </a:extLst>
                </a:gridCol>
              </a:tblGrid>
              <a:tr h="329882">
                <a:tc>
                  <a:txBody>
                    <a:bodyPr/>
                    <a:lstStyle/>
                    <a:p>
                      <a:pPr algn="ctr"/>
                      <a:r>
                        <a:rPr lang="uk-UA" sz="1600" b="0" noProof="0" dirty="0" smtClean="0">
                          <a:solidFill>
                            <a:schemeClr val="tx1"/>
                          </a:solidFill>
                        </a:rPr>
                        <a:t>Купівля іноземної валюти в банку</a:t>
                      </a:r>
                      <a:endParaRPr lang="uk-UA" sz="1600" b="0" noProof="0" dirty="0">
                        <a:solidFill>
                          <a:schemeClr val="tx1"/>
                        </a:solidFill>
                      </a:endParaRPr>
                    </a:p>
                  </a:txBody>
                  <a:tcPr/>
                </a:tc>
                <a:tc>
                  <a:txBody>
                    <a:bodyPr/>
                    <a:lstStyle/>
                    <a:p>
                      <a:pPr algn="ctr"/>
                      <a:r>
                        <a:rPr lang="uk-UA" sz="1600" b="0" noProof="0" dirty="0" smtClean="0">
                          <a:solidFill>
                            <a:schemeClr val="tx1"/>
                          </a:solidFill>
                        </a:rPr>
                        <a:t>Продаж іноземної валюти банку</a:t>
                      </a:r>
                      <a:endParaRPr lang="uk-UA" sz="1600" b="0" noProof="0" dirty="0">
                        <a:solidFill>
                          <a:schemeClr val="tx1"/>
                        </a:solidFill>
                      </a:endParaRPr>
                    </a:p>
                  </a:txBody>
                  <a:tcPr/>
                </a:tc>
                <a:extLst>
                  <a:ext uri="{0D108BD9-81ED-4DB2-BD59-A6C34878D82A}">
                    <a16:rowId xmlns:a16="http://schemas.microsoft.com/office/drawing/2014/main" xmlns="" val="2702938050"/>
                  </a:ext>
                </a:extLst>
              </a:tr>
              <a:tr h="370840">
                <a:tc>
                  <a:txBody>
                    <a:bodyPr/>
                    <a:lstStyle/>
                    <a:p>
                      <a:pPr algn="ctr"/>
                      <a:r>
                        <a:rPr lang="uk-UA" sz="1600" b="0" noProof="0" dirty="0" smtClean="0"/>
                        <a:t>Сума в іноземній валюті: курс</a:t>
                      </a:r>
                      <a:r>
                        <a:rPr lang="uk-UA" sz="1600" b="0" baseline="0" noProof="0" dirty="0" smtClean="0"/>
                        <a:t> </a:t>
                      </a:r>
                      <a:r>
                        <a:rPr lang="uk-UA" sz="1600" b="0" noProof="0" dirty="0" smtClean="0"/>
                        <a:t>продажу</a:t>
                      </a:r>
                      <a:endParaRPr lang="uk-UA" sz="1600" b="0" noProof="0" dirty="0"/>
                    </a:p>
                  </a:txBody>
                  <a:tcPr/>
                </a:tc>
                <a:tc>
                  <a:txBody>
                    <a:bodyPr/>
                    <a:lstStyle/>
                    <a:p>
                      <a:pPr algn="ctr"/>
                      <a:r>
                        <a:rPr lang="uk-UA" sz="1600" b="0" noProof="0" dirty="0" smtClean="0"/>
                        <a:t>Сума в іноземній валюті: курс</a:t>
                      </a:r>
                      <a:r>
                        <a:rPr lang="uk-UA" sz="1600" b="0" baseline="0" noProof="0" dirty="0" smtClean="0"/>
                        <a:t> </a:t>
                      </a:r>
                      <a:r>
                        <a:rPr lang="uk-UA" sz="1600" b="0" noProof="0" dirty="0" smtClean="0"/>
                        <a:t>покупки</a:t>
                      </a:r>
                      <a:endParaRPr lang="uk-UA" sz="1600" b="0" noProof="0" dirty="0"/>
                    </a:p>
                  </a:txBody>
                  <a:tcPr/>
                </a:tc>
                <a:extLst>
                  <a:ext uri="{0D108BD9-81ED-4DB2-BD59-A6C34878D82A}">
                    <a16:rowId xmlns:a16="http://schemas.microsoft.com/office/drawing/2014/main" xmlns="" val="3775082244"/>
                  </a:ext>
                </a:extLst>
              </a:tr>
            </a:tbl>
          </a:graphicData>
        </a:graphic>
      </p:graphicFrame>
    </p:spTree>
    <p:extLst>
      <p:ext uri="{BB962C8B-B14F-4D97-AF65-F5344CB8AC3E}">
        <p14:creationId xmlns:p14="http://schemas.microsoft.com/office/powerpoint/2010/main" xmlns="" val="3480953599"/>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el 1"/>
          <p:cNvSpPr>
            <a:spLocks noGrp="1"/>
          </p:cNvSpPr>
          <p:nvPr>
            <p:ph type="title"/>
          </p:nvPr>
        </p:nvSpPr>
        <p:spPr>
          <a:xfrm>
            <a:off x="593766" y="106878"/>
            <a:ext cx="6888653" cy="986275"/>
          </a:xfrm>
        </p:spPr>
        <p:txBody>
          <a:bodyPr>
            <a:normAutofit fontScale="90000"/>
          </a:bodyPr>
          <a:lstStyle/>
          <a:p>
            <a:r>
              <a:rPr lang="de-AT" dirty="0"/>
              <a:t>Erhebungsinstrument: Leistungstest</a:t>
            </a:r>
            <a:br>
              <a:rPr lang="de-AT" dirty="0"/>
            </a:br>
            <a:r>
              <a:rPr lang="de-AT" sz="1500" dirty="0" smtClean="0"/>
              <a:t>Rechnungswesen-Lehrbücher</a:t>
            </a:r>
            <a:r>
              <a:rPr lang="uk-UA" sz="1500" dirty="0" smtClean="0"/>
              <a:t/>
            </a:r>
            <a:br>
              <a:rPr lang="uk-UA" sz="1500" dirty="0" smtClean="0"/>
            </a:br>
            <a:r>
              <a:rPr lang="uk-UA" sz="1800" dirty="0" smtClean="0">
                <a:solidFill>
                  <a:schemeClr val="tx2">
                    <a:lumMod val="90000"/>
                    <a:lumOff val="10000"/>
                  </a:schemeClr>
                </a:solidFill>
              </a:rPr>
              <a:t>Оглядовий інструмент: Тест на продуктивність</a:t>
            </a:r>
            <a:br>
              <a:rPr lang="uk-UA" sz="1800" dirty="0" smtClean="0">
                <a:solidFill>
                  <a:schemeClr val="tx2">
                    <a:lumMod val="90000"/>
                    <a:lumOff val="10000"/>
                  </a:schemeClr>
                </a:solidFill>
              </a:rPr>
            </a:br>
            <a:r>
              <a:rPr lang="uk-UA" sz="1500" b="0" dirty="0" smtClean="0">
                <a:solidFill>
                  <a:schemeClr val="tx2">
                    <a:lumMod val="90000"/>
                    <a:lumOff val="10000"/>
                  </a:schemeClr>
                </a:solidFill>
              </a:rPr>
              <a:t>Підручники з бухгалтерського обліку</a:t>
            </a:r>
            <a:r>
              <a:rPr lang="de-AT" sz="1500" dirty="0" smtClean="0"/>
              <a:t/>
            </a:r>
            <a:br>
              <a:rPr lang="de-AT" sz="1500" dirty="0" smtClean="0"/>
            </a:br>
            <a:endParaRPr lang="de-AT" sz="1500" dirty="0"/>
          </a:p>
        </p:txBody>
      </p:sp>
      <p:sp>
        <p:nvSpPr>
          <p:cNvPr id="3" name="Inhaltsplatzhalter 2"/>
          <p:cNvSpPr>
            <a:spLocks noGrp="1"/>
          </p:cNvSpPr>
          <p:nvPr>
            <p:ph idx="1"/>
          </p:nvPr>
        </p:nvSpPr>
        <p:spPr>
          <a:xfrm>
            <a:off x="1451240" y="1960847"/>
            <a:ext cx="7411406" cy="3656542"/>
          </a:xfrm>
        </p:spPr>
        <p:txBody>
          <a:bodyPr>
            <a:normAutofit/>
          </a:bodyPr>
          <a:lstStyle/>
          <a:p>
            <a:pPr marL="596612">
              <a:buNone/>
              <a:defRPr/>
            </a:pPr>
            <a:endParaRPr lang="de-DE" sz="800" dirty="0"/>
          </a:p>
          <a:p>
            <a:pPr marL="596612">
              <a:defRPr/>
            </a:pPr>
            <a:r>
              <a:rPr lang="de-DE" sz="1583" dirty="0"/>
              <a:t>„</a:t>
            </a:r>
            <a:r>
              <a:rPr lang="de-DE" sz="1583" i="1" dirty="0"/>
              <a:t>Rechnungswesen &amp; Controlling, HAK III</a:t>
            </a:r>
            <a:r>
              <a:rPr lang="de-DE" sz="1583" dirty="0"/>
              <a:t>“ von Klaus-Peter Haberl, Rudolf Lechner, Helmut Bauer, Gerhard </a:t>
            </a:r>
            <a:r>
              <a:rPr lang="de-DE" sz="1583" dirty="0" err="1"/>
              <a:t>Veidl</a:t>
            </a:r>
            <a:endParaRPr lang="de-DE" sz="1583" dirty="0"/>
          </a:p>
          <a:p>
            <a:pPr marL="596612">
              <a:defRPr/>
            </a:pPr>
            <a:r>
              <a:rPr lang="de-AT" sz="1583" dirty="0" smtClean="0">
                <a:sym typeface="Wingdings" panose="05000000000000000000" pitchFamily="2" charset="2"/>
              </a:rPr>
              <a:t> 2 Schulen</a:t>
            </a:r>
            <a:endParaRPr lang="de-AT" sz="1583" dirty="0"/>
          </a:p>
          <a:p>
            <a:pPr marL="596612">
              <a:defRPr/>
            </a:pPr>
            <a:endParaRPr lang="de-AT" sz="1000" dirty="0"/>
          </a:p>
          <a:p>
            <a:pPr marL="596612">
              <a:defRPr/>
            </a:pPr>
            <a:r>
              <a:rPr lang="de-DE" sz="1583" i="1" dirty="0"/>
              <a:t>„Rechnungswesen – leicht verständlich, HAK III</a:t>
            </a:r>
            <a:r>
              <a:rPr lang="de-DE" sz="1583" dirty="0"/>
              <a:t>“ von Claudia </a:t>
            </a:r>
            <a:r>
              <a:rPr lang="de-DE" sz="1583" dirty="0" err="1"/>
              <a:t>Gründl</a:t>
            </a:r>
            <a:r>
              <a:rPr lang="de-DE" sz="1583" dirty="0"/>
              <a:t>, Christine Steiger, Dieter Schneider</a:t>
            </a:r>
          </a:p>
          <a:p>
            <a:pPr marL="596612">
              <a:defRPr/>
            </a:pPr>
            <a:r>
              <a:rPr lang="de-AT" sz="1583" dirty="0" smtClean="0">
                <a:sym typeface="Wingdings" panose="05000000000000000000" pitchFamily="2" charset="2"/>
              </a:rPr>
              <a:t> 2 Schulen</a:t>
            </a:r>
            <a:endParaRPr lang="de-AT" sz="1583" dirty="0"/>
          </a:p>
          <a:p>
            <a:pPr marL="596612">
              <a:defRPr/>
            </a:pPr>
            <a:endParaRPr lang="de-AT" sz="1000" dirty="0"/>
          </a:p>
          <a:p>
            <a:pPr marL="596612">
              <a:defRPr/>
            </a:pPr>
            <a:r>
              <a:rPr lang="de-DE" sz="1583" i="1" dirty="0"/>
              <a:t>„Rechnungswesen heute, HAK III“ </a:t>
            </a:r>
            <a:r>
              <a:rPr lang="de-DE" sz="1583" dirty="0"/>
              <a:t>von Roland </a:t>
            </a:r>
            <a:r>
              <a:rPr lang="de-DE" sz="1583" dirty="0" err="1"/>
              <a:t>Berlinger</a:t>
            </a:r>
            <a:r>
              <a:rPr lang="de-DE" sz="1583" dirty="0"/>
              <a:t>, Peter Till, Jürgen Luger, Edeltraud </a:t>
            </a:r>
            <a:r>
              <a:rPr lang="de-DE" sz="1583" dirty="0" err="1"/>
              <a:t>Scherner-Tromayer</a:t>
            </a:r>
            <a:r>
              <a:rPr lang="de-DE" sz="1583" dirty="0"/>
              <a:t>, Josef </a:t>
            </a:r>
            <a:r>
              <a:rPr lang="de-DE" sz="1583" dirty="0" err="1" smtClean="0"/>
              <a:t>Abfalter</a:t>
            </a:r>
            <a:endParaRPr lang="de-DE" sz="1583" dirty="0" smtClean="0"/>
          </a:p>
          <a:p>
            <a:pPr marL="596612">
              <a:defRPr/>
            </a:pPr>
            <a:r>
              <a:rPr lang="de-DE" sz="1583" dirty="0" smtClean="0">
                <a:sym typeface="Wingdings" panose="05000000000000000000" pitchFamily="2" charset="2"/>
              </a:rPr>
              <a:t> 1 Schule</a:t>
            </a:r>
            <a:endParaRPr lang="de-AT" sz="1583" dirty="0"/>
          </a:p>
          <a:p>
            <a:pPr>
              <a:defRPr/>
            </a:pPr>
            <a:endParaRPr lang="de-AT" dirty="0"/>
          </a:p>
        </p:txBody>
      </p:sp>
      <p:pic>
        <p:nvPicPr>
          <p:cNvPr id="17412" name="Grafik 4" descr="C:\Users\Sabine\Pictures\haberl"/>
          <p:cNvPicPr>
            <a:picLocks noChangeAspect="1" noChangeArrowheads="1"/>
          </p:cNvPicPr>
          <p:nvPr/>
        </p:nvPicPr>
        <p:blipFill>
          <a:blip r:embed="rId3" cstate="print"/>
          <a:srcRect/>
          <a:stretch>
            <a:fillRect/>
          </a:stretch>
        </p:blipFill>
        <p:spPr bwMode="auto">
          <a:xfrm>
            <a:off x="1031876" y="2096068"/>
            <a:ext cx="688859" cy="1020532"/>
          </a:xfrm>
          <a:prstGeom prst="rect">
            <a:avLst/>
          </a:prstGeom>
          <a:noFill/>
          <a:ln w="9525">
            <a:noFill/>
            <a:miter lim="800000"/>
            <a:headEnd/>
            <a:tailEnd/>
          </a:ln>
        </p:spPr>
      </p:pic>
      <p:pic>
        <p:nvPicPr>
          <p:cNvPr id="17413" name="Grafik 5" descr="C:\Users\Sabine\Pictures\gründl"/>
          <p:cNvPicPr>
            <a:picLocks noChangeAspect="1" noChangeArrowheads="1"/>
          </p:cNvPicPr>
          <p:nvPr/>
        </p:nvPicPr>
        <p:blipFill>
          <a:blip r:embed="rId4" cstate="print"/>
          <a:srcRect/>
          <a:stretch>
            <a:fillRect/>
          </a:stretch>
        </p:blipFill>
        <p:spPr bwMode="auto">
          <a:xfrm>
            <a:off x="1031876" y="3263833"/>
            <a:ext cx="688859" cy="1019317"/>
          </a:xfrm>
          <a:prstGeom prst="rect">
            <a:avLst/>
          </a:prstGeom>
          <a:noFill/>
          <a:ln w="9525">
            <a:noFill/>
            <a:miter lim="800000"/>
            <a:headEnd/>
            <a:tailEnd/>
          </a:ln>
        </p:spPr>
      </p:pic>
      <p:pic>
        <p:nvPicPr>
          <p:cNvPr id="17414" name="ctl00_ctl00_main1_mainplaceholder_imgcover" descr="Rechnungswesen heute III HAK inkl. Übungs-CD-ROM"/>
          <p:cNvPicPr>
            <a:picLocks noChangeAspect="1" noChangeArrowheads="1"/>
          </p:cNvPicPr>
          <p:nvPr/>
        </p:nvPicPr>
        <p:blipFill>
          <a:blip r:embed="rId5" cstate="print"/>
          <a:srcRect/>
          <a:stretch>
            <a:fillRect/>
          </a:stretch>
        </p:blipFill>
        <p:spPr bwMode="auto">
          <a:xfrm>
            <a:off x="1031875" y="4410239"/>
            <a:ext cx="688859" cy="1019317"/>
          </a:xfrm>
          <a:prstGeom prst="rect">
            <a:avLst/>
          </a:prstGeom>
          <a:noFill/>
          <a:ln w="9525">
            <a:noFill/>
            <a:miter lim="800000"/>
            <a:headEnd/>
            <a:tailEnd/>
          </a:ln>
        </p:spPr>
      </p:pic>
      <p:sp>
        <p:nvSpPr>
          <p:cNvPr id="2" name="Foliennummernplatzhalter 1">
            <a:extLst>
              <a:ext uri="{FF2B5EF4-FFF2-40B4-BE49-F238E27FC236}">
                <a16:creationId xmlns:a16="http://schemas.microsoft.com/office/drawing/2014/main" xmlns="" id="{B69FA2E5-D193-48C9-BAC5-6D3423EC3931}"/>
              </a:ext>
            </a:extLst>
          </p:cNvPr>
          <p:cNvSpPr>
            <a:spLocks noGrp="1"/>
          </p:cNvSpPr>
          <p:nvPr>
            <p:ph type="sldNum" sz="quarter" idx="12"/>
          </p:nvPr>
        </p:nvSpPr>
        <p:spPr/>
        <p:txBody>
          <a:bodyPr/>
          <a:lstStyle/>
          <a:p>
            <a:r>
              <a:rPr lang="de-AT"/>
              <a:t>Folie </a:t>
            </a:r>
            <a:fld id="{BE3DC40E-DBBE-4E2D-9EEC-FBF0DA0E9179}" type="slidenum">
              <a:rPr lang="de-AT" smtClean="0"/>
              <a:pPr/>
              <a:t>3</a:t>
            </a:fld>
            <a:endParaRPr lang="de-AT" dirty="0"/>
          </a:p>
        </p:txBody>
      </p:sp>
      <p:sp>
        <p:nvSpPr>
          <p:cNvPr id="4" name="Rechteck 3"/>
          <p:cNvSpPr/>
          <p:nvPr/>
        </p:nvSpPr>
        <p:spPr>
          <a:xfrm>
            <a:off x="767805" y="1212216"/>
            <a:ext cx="7236233" cy="646331"/>
          </a:xfrm>
          <a:prstGeom prst="rect">
            <a:avLst/>
          </a:prstGeom>
        </p:spPr>
        <p:txBody>
          <a:bodyPr wrap="square">
            <a:spAutoFit/>
          </a:bodyPr>
          <a:lstStyle/>
          <a:p>
            <a:r>
              <a:rPr lang="de-AT" b="1" dirty="0" smtClean="0">
                <a:sym typeface="Wingdings" panose="05000000000000000000" pitchFamily="2" charset="2"/>
              </a:rPr>
              <a:t> </a:t>
            </a:r>
            <a:r>
              <a:rPr lang="de-AT" b="1" dirty="0" smtClean="0"/>
              <a:t>Stichprobe</a:t>
            </a:r>
            <a:r>
              <a:rPr lang="de-AT" dirty="0"/>
              <a:t>: 243 </a:t>
            </a:r>
            <a:r>
              <a:rPr lang="de-AT" dirty="0" smtClean="0"/>
              <a:t>Schüler/innen </a:t>
            </a:r>
            <a:r>
              <a:rPr lang="de-AT" dirty="0"/>
              <a:t>des 3. Jahrgangs </a:t>
            </a:r>
            <a:r>
              <a:rPr lang="de-AT" dirty="0" smtClean="0"/>
              <a:t>aus fünf  Handelsakademien</a:t>
            </a:r>
            <a:endParaRPr lang="de-AT" dirty="0"/>
          </a:p>
        </p:txBody>
      </p:sp>
      <p:sp>
        <p:nvSpPr>
          <p:cNvPr id="5" name="Прямоугольник 4"/>
          <p:cNvSpPr/>
          <p:nvPr/>
        </p:nvSpPr>
        <p:spPr>
          <a:xfrm>
            <a:off x="1720734" y="1791570"/>
            <a:ext cx="7423266" cy="338554"/>
          </a:xfrm>
          <a:prstGeom prst="rect">
            <a:avLst/>
          </a:prstGeom>
        </p:spPr>
        <p:txBody>
          <a:bodyPr wrap="square">
            <a:spAutoFit/>
          </a:bodyPr>
          <a:lstStyle/>
          <a:p>
            <a:r>
              <a:rPr lang="uk-UA" sz="1600" dirty="0" smtClean="0">
                <a:solidFill>
                  <a:schemeClr val="accent2">
                    <a:lumMod val="90000"/>
                    <a:lumOff val="10000"/>
                  </a:schemeClr>
                </a:solidFill>
              </a:rPr>
              <a:t>Вибірка: 243 студентів третього року з п'яти комерційних академій</a:t>
            </a:r>
            <a:endParaRPr lang="uk-UA" sz="1600" dirty="0">
              <a:solidFill>
                <a:schemeClr val="accent2">
                  <a:lumMod val="90000"/>
                  <a:lumOff val="10000"/>
                </a:schemeClr>
              </a:solidFill>
            </a:endParaRPr>
          </a:p>
        </p:txBody>
      </p:sp>
      <p:sp>
        <p:nvSpPr>
          <p:cNvPr id="7" name="Прямоугольник 6"/>
          <p:cNvSpPr/>
          <p:nvPr/>
        </p:nvSpPr>
        <p:spPr>
          <a:xfrm>
            <a:off x="3329202" y="2735133"/>
            <a:ext cx="5814798" cy="609398"/>
          </a:xfrm>
          <a:prstGeom prst="rect">
            <a:avLst/>
          </a:prstGeom>
        </p:spPr>
        <p:txBody>
          <a:bodyPr wrap="square">
            <a:spAutoFit/>
          </a:bodyPr>
          <a:lstStyle/>
          <a:p>
            <a:pPr>
              <a:lnSpc>
                <a:spcPct val="80000"/>
              </a:lnSpc>
            </a:pPr>
            <a:r>
              <a:rPr lang="uk-UA" sz="1400" dirty="0" smtClean="0">
                <a:solidFill>
                  <a:schemeClr val="accent2">
                    <a:lumMod val="90000"/>
                    <a:lumOff val="10000"/>
                  </a:schemeClr>
                </a:solidFill>
              </a:rPr>
              <a:t>«Бухгалтерський облік та контроль, HAK III» Клаус-Пітер </a:t>
            </a:r>
            <a:r>
              <a:rPr lang="uk-UA" sz="1400" dirty="0" err="1" smtClean="0">
                <a:solidFill>
                  <a:schemeClr val="accent2">
                    <a:lumMod val="90000"/>
                    <a:lumOff val="10000"/>
                  </a:schemeClr>
                </a:solidFill>
              </a:rPr>
              <a:t>Хаберл</a:t>
            </a:r>
            <a:r>
              <a:rPr lang="uk-UA" sz="1400" dirty="0" smtClean="0">
                <a:solidFill>
                  <a:schemeClr val="accent2">
                    <a:lumMod val="90000"/>
                    <a:lumOff val="10000"/>
                  </a:schemeClr>
                </a:solidFill>
              </a:rPr>
              <a:t>, Рудольф </a:t>
            </a:r>
            <a:r>
              <a:rPr lang="uk-UA" sz="1400" dirty="0" err="1" smtClean="0">
                <a:solidFill>
                  <a:schemeClr val="accent2">
                    <a:lumMod val="90000"/>
                    <a:lumOff val="10000"/>
                  </a:schemeClr>
                </a:solidFill>
              </a:rPr>
              <a:t>Лехнер</a:t>
            </a:r>
            <a:r>
              <a:rPr lang="uk-UA" sz="1400" dirty="0" smtClean="0">
                <a:solidFill>
                  <a:schemeClr val="accent2">
                    <a:lumMod val="90000"/>
                    <a:lumOff val="10000"/>
                  </a:schemeClr>
                </a:solidFill>
              </a:rPr>
              <a:t>, Гельмут Бауер, Герхард </a:t>
            </a:r>
            <a:r>
              <a:rPr lang="uk-UA" sz="1400" dirty="0" err="1" smtClean="0">
                <a:solidFill>
                  <a:schemeClr val="accent2">
                    <a:lumMod val="90000"/>
                    <a:lumOff val="10000"/>
                  </a:schemeClr>
                </a:solidFill>
              </a:rPr>
              <a:t>Вейдл</a:t>
            </a:r>
            <a:endParaRPr lang="uk-UA" sz="1400" dirty="0" smtClean="0">
              <a:solidFill>
                <a:schemeClr val="accent2">
                  <a:lumMod val="90000"/>
                  <a:lumOff val="10000"/>
                </a:schemeClr>
              </a:solidFill>
            </a:endParaRPr>
          </a:p>
          <a:p>
            <a:pPr>
              <a:lnSpc>
                <a:spcPct val="80000"/>
              </a:lnSpc>
            </a:pPr>
            <a:r>
              <a:rPr lang="uk-UA" sz="1400" dirty="0" smtClean="0">
                <a:solidFill>
                  <a:schemeClr val="accent2">
                    <a:lumMod val="90000"/>
                    <a:lumOff val="10000"/>
                  </a:schemeClr>
                </a:solidFill>
              </a:rPr>
              <a:t> 2 школи</a:t>
            </a:r>
            <a:endParaRPr lang="uk-UA" sz="1400" dirty="0">
              <a:solidFill>
                <a:schemeClr val="accent2">
                  <a:lumMod val="90000"/>
                  <a:lumOff val="10000"/>
                </a:schemeClr>
              </a:solidFill>
            </a:endParaRPr>
          </a:p>
        </p:txBody>
      </p:sp>
      <p:sp>
        <p:nvSpPr>
          <p:cNvPr id="8" name="Прямоугольник 7"/>
          <p:cNvSpPr/>
          <p:nvPr/>
        </p:nvSpPr>
        <p:spPr>
          <a:xfrm>
            <a:off x="3586349" y="3822318"/>
            <a:ext cx="5276297" cy="609398"/>
          </a:xfrm>
          <a:prstGeom prst="rect">
            <a:avLst/>
          </a:prstGeom>
        </p:spPr>
        <p:txBody>
          <a:bodyPr wrap="square">
            <a:spAutoFit/>
          </a:bodyPr>
          <a:lstStyle/>
          <a:p>
            <a:pPr>
              <a:lnSpc>
                <a:spcPct val="80000"/>
              </a:lnSpc>
            </a:pPr>
            <a:r>
              <a:rPr lang="uk-UA" sz="1400" dirty="0" smtClean="0">
                <a:solidFill>
                  <a:schemeClr val="accent2">
                    <a:lumMod val="90000"/>
                    <a:lumOff val="10000"/>
                  </a:schemeClr>
                </a:solidFill>
              </a:rPr>
              <a:t>"Облік - легко зрозуміти, HAK III" Клаудія </a:t>
            </a:r>
            <a:r>
              <a:rPr lang="uk-UA" sz="1400" dirty="0" err="1" smtClean="0">
                <a:solidFill>
                  <a:schemeClr val="accent2">
                    <a:lumMod val="90000"/>
                    <a:lumOff val="10000"/>
                  </a:schemeClr>
                </a:solidFill>
              </a:rPr>
              <a:t>Грюндель</a:t>
            </a:r>
            <a:r>
              <a:rPr lang="uk-UA" sz="1400" dirty="0" smtClean="0">
                <a:solidFill>
                  <a:schemeClr val="accent2">
                    <a:lumMod val="90000"/>
                    <a:lumOff val="10000"/>
                  </a:schemeClr>
                </a:solidFill>
              </a:rPr>
              <a:t>, </a:t>
            </a:r>
            <a:r>
              <a:rPr lang="uk-UA" sz="1400" dirty="0" err="1" smtClean="0">
                <a:solidFill>
                  <a:schemeClr val="accent2">
                    <a:lumMod val="90000"/>
                    <a:lumOff val="10000"/>
                  </a:schemeClr>
                </a:solidFill>
              </a:rPr>
              <a:t>Крістін</a:t>
            </a:r>
            <a:r>
              <a:rPr lang="uk-UA" sz="1400" dirty="0" smtClean="0">
                <a:solidFill>
                  <a:schemeClr val="accent2">
                    <a:lumMod val="90000"/>
                    <a:lumOff val="10000"/>
                  </a:schemeClr>
                </a:solidFill>
              </a:rPr>
              <a:t> </a:t>
            </a:r>
            <a:r>
              <a:rPr lang="uk-UA" sz="1400" dirty="0" err="1" smtClean="0">
                <a:solidFill>
                  <a:schemeClr val="accent2">
                    <a:lumMod val="90000"/>
                    <a:lumOff val="10000"/>
                  </a:schemeClr>
                </a:solidFill>
              </a:rPr>
              <a:t>Штайгер</a:t>
            </a:r>
            <a:r>
              <a:rPr lang="uk-UA" sz="1400" dirty="0" smtClean="0">
                <a:solidFill>
                  <a:schemeClr val="accent2">
                    <a:lumMod val="90000"/>
                    <a:lumOff val="10000"/>
                  </a:schemeClr>
                </a:solidFill>
              </a:rPr>
              <a:t>, </a:t>
            </a:r>
            <a:r>
              <a:rPr lang="uk-UA" sz="1400" dirty="0" err="1" smtClean="0">
                <a:solidFill>
                  <a:schemeClr val="accent2">
                    <a:lumMod val="90000"/>
                    <a:lumOff val="10000"/>
                  </a:schemeClr>
                </a:solidFill>
              </a:rPr>
              <a:t>Дітер</a:t>
            </a:r>
            <a:r>
              <a:rPr lang="uk-UA" sz="1400" dirty="0" smtClean="0">
                <a:solidFill>
                  <a:schemeClr val="accent2">
                    <a:lumMod val="90000"/>
                    <a:lumOff val="10000"/>
                  </a:schemeClr>
                </a:solidFill>
              </a:rPr>
              <a:t> </a:t>
            </a:r>
            <a:r>
              <a:rPr lang="uk-UA" sz="1400" dirty="0" err="1" smtClean="0">
                <a:solidFill>
                  <a:schemeClr val="accent2">
                    <a:lumMod val="90000"/>
                    <a:lumOff val="10000"/>
                  </a:schemeClr>
                </a:solidFill>
              </a:rPr>
              <a:t>Шнайдер</a:t>
            </a:r>
            <a:endParaRPr lang="uk-UA" sz="1400" dirty="0" smtClean="0">
              <a:solidFill>
                <a:schemeClr val="accent2">
                  <a:lumMod val="90000"/>
                  <a:lumOff val="10000"/>
                </a:schemeClr>
              </a:solidFill>
            </a:endParaRPr>
          </a:p>
          <a:p>
            <a:pPr>
              <a:lnSpc>
                <a:spcPct val="80000"/>
              </a:lnSpc>
            </a:pPr>
            <a:r>
              <a:rPr lang="uk-UA" sz="1400" dirty="0" smtClean="0">
                <a:solidFill>
                  <a:schemeClr val="accent2">
                    <a:lumMod val="90000"/>
                    <a:lumOff val="10000"/>
                  </a:schemeClr>
                </a:solidFill>
              </a:rPr>
              <a:t> 2 школи</a:t>
            </a:r>
            <a:endParaRPr lang="uk-UA" sz="1400" dirty="0">
              <a:solidFill>
                <a:schemeClr val="accent2">
                  <a:lumMod val="90000"/>
                  <a:lumOff val="10000"/>
                </a:schemeClr>
              </a:solidFill>
            </a:endParaRPr>
          </a:p>
        </p:txBody>
      </p:sp>
      <p:sp>
        <p:nvSpPr>
          <p:cNvPr id="9" name="Прямоугольник 8"/>
          <p:cNvSpPr/>
          <p:nvPr/>
        </p:nvSpPr>
        <p:spPr>
          <a:xfrm>
            <a:off x="3246075" y="4937636"/>
            <a:ext cx="5897925" cy="609398"/>
          </a:xfrm>
          <a:prstGeom prst="rect">
            <a:avLst/>
          </a:prstGeom>
        </p:spPr>
        <p:txBody>
          <a:bodyPr wrap="square">
            <a:spAutoFit/>
          </a:bodyPr>
          <a:lstStyle/>
          <a:p>
            <a:pPr>
              <a:lnSpc>
                <a:spcPct val="80000"/>
              </a:lnSpc>
            </a:pPr>
            <a:r>
              <a:rPr lang="uk-UA" sz="1400" dirty="0" smtClean="0">
                <a:solidFill>
                  <a:schemeClr val="accent2">
                    <a:lumMod val="90000"/>
                    <a:lumOff val="10000"/>
                  </a:schemeClr>
                </a:solidFill>
              </a:rPr>
              <a:t>"Бухгалтерський облік сьогодні, HAK III" Роланд </a:t>
            </a:r>
            <a:r>
              <a:rPr lang="uk-UA" sz="1400" dirty="0" err="1" smtClean="0">
                <a:solidFill>
                  <a:schemeClr val="accent2">
                    <a:lumMod val="90000"/>
                    <a:lumOff val="10000"/>
                  </a:schemeClr>
                </a:solidFill>
              </a:rPr>
              <a:t>Берлінгер</a:t>
            </a:r>
            <a:r>
              <a:rPr lang="uk-UA" sz="1400" dirty="0" smtClean="0">
                <a:solidFill>
                  <a:schemeClr val="accent2">
                    <a:lumMod val="90000"/>
                    <a:lumOff val="10000"/>
                  </a:schemeClr>
                </a:solidFill>
              </a:rPr>
              <a:t>, Пітер </a:t>
            </a:r>
            <a:r>
              <a:rPr lang="uk-UA" sz="1400" dirty="0" err="1" smtClean="0">
                <a:solidFill>
                  <a:schemeClr val="accent2">
                    <a:lumMod val="90000"/>
                    <a:lumOff val="10000"/>
                  </a:schemeClr>
                </a:solidFill>
              </a:rPr>
              <a:t>Тіль</a:t>
            </a:r>
            <a:r>
              <a:rPr lang="uk-UA" sz="1400" dirty="0" smtClean="0">
                <a:solidFill>
                  <a:schemeClr val="accent2">
                    <a:lumMod val="90000"/>
                    <a:lumOff val="10000"/>
                  </a:schemeClr>
                </a:solidFill>
              </a:rPr>
              <a:t>, </a:t>
            </a:r>
            <a:r>
              <a:rPr lang="uk-UA" sz="1400" dirty="0" err="1" smtClean="0">
                <a:solidFill>
                  <a:schemeClr val="accent2">
                    <a:lumMod val="90000"/>
                    <a:lumOff val="10000"/>
                  </a:schemeClr>
                </a:solidFill>
              </a:rPr>
              <a:t>Юрген</a:t>
            </a:r>
            <a:r>
              <a:rPr lang="uk-UA" sz="1400" dirty="0" smtClean="0">
                <a:solidFill>
                  <a:schemeClr val="accent2">
                    <a:lumMod val="90000"/>
                    <a:lumOff val="10000"/>
                  </a:schemeClr>
                </a:solidFill>
              </a:rPr>
              <a:t> </a:t>
            </a:r>
            <a:r>
              <a:rPr lang="uk-UA" sz="1400" dirty="0" err="1" smtClean="0">
                <a:solidFill>
                  <a:schemeClr val="accent2">
                    <a:lumMod val="90000"/>
                    <a:lumOff val="10000"/>
                  </a:schemeClr>
                </a:solidFill>
              </a:rPr>
              <a:t>Лугер</a:t>
            </a:r>
            <a:r>
              <a:rPr lang="uk-UA" sz="1400" dirty="0" smtClean="0">
                <a:solidFill>
                  <a:schemeClr val="accent2">
                    <a:lumMod val="90000"/>
                    <a:lumOff val="10000"/>
                  </a:schemeClr>
                </a:solidFill>
              </a:rPr>
              <a:t>, </a:t>
            </a:r>
            <a:r>
              <a:rPr lang="uk-UA" sz="1400" dirty="0" err="1" smtClean="0">
                <a:solidFill>
                  <a:schemeClr val="accent2">
                    <a:lumMod val="90000"/>
                    <a:lumOff val="10000"/>
                  </a:schemeClr>
                </a:solidFill>
              </a:rPr>
              <a:t>Едельтроль</a:t>
            </a:r>
            <a:r>
              <a:rPr lang="uk-UA" sz="1400" dirty="0" smtClean="0">
                <a:solidFill>
                  <a:schemeClr val="accent2">
                    <a:lumMod val="90000"/>
                    <a:lumOff val="10000"/>
                  </a:schemeClr>
                </a:solidFill>
              </a:rPr>
              <a:t> </a:t>
            </a:r>
            <a:r>
              <a:rPr lang="uk-UA" sz="1400" dirty="0" err="1" smtClean="0">
                <a:solidFill>
                  <a:schemeClr val="accent2">
                    <a:lumMod val="90000"/>
                    <a:lumOff val="10000"/>
                  </a:schemeClr>
                </a:solidFill>
              </a:rPr>
              <a:t>Шернер-Тромейер</a:t>
            </a:r>
            <a:r>
              <a:rPr lang="uk-UA" sz="1400" dirty="0" smtClean="0">
                <a:solidFill>
                  <a:schemeClr val="accent2">
                    <a:lumMod val="90000"/>
                    <a:lumOff val="10000"/>
                  </a:schemeClr>
                </a:solidFill>
              </a:rPr>
              <a:t>, Йозеф </a:t>
            </a:r>
            <a:r>
              <a:rPr lang="uk-UA" sz="1400" dirty="0" err="1" smtClean="0">
                <a:solidFill>
                  <a:schemeClr val="accent2">
                    <a:lumMod val="90000"/>
                    <a:lumOff val="10000"/>
                  </a:schemeClr>
                </a:solidFill>
              </a:rPr>
              <a:t>Абфальтер</a:t>
            </a:r>
            <a:r>
              <a:rPr lang="uk-UA" sz="1400" dirty="0">
                <a:solidFill>
                  <a:schemeClr val="accent2">
                    <a:lumMod val="90000"/>
                    <a:lumOff val="10000"/>
                  </a:schemeClr>
                </a:solidFill>
              </a:rPr>
              <a:t> </a:t>
            </a:r>
            <a:r>
              <a:rPr lang="uk-UA" sz="1400" dirty="0" smtClean="0">
                <a:solidFill>
                  <a:schemeClr val="accent2">
                    <a:lumMod val="90000"/>
                    <a:lumOff val="10000"/>
                  </a:schemeClr>
                </a:solidFill>
              </a:rPr>
              <a:t> 1 школа</a:t>
            </a:r>
            <a:endParaRPr lang="uk-UA" sz="1400" dirty="0">
              <a:solidFill>
                <a:schemeClr val="accent2">
                  <a:lumMod val="90000"/>
                  <a:lumOff val="10000"/>
                </a:schemeClr>
              </a:solidFill>
            </a:endParaRPr>
          </a:p>
        </p:txBody>
      </p:sp>
    </p:spTree>
    <p:extLst>
      <p:ext uri="{BB962C8B-B14F-4D97-AF65-F5344CB8AC3E}">
        <p14:creationId xmlns:p14="http://schemas.microsoft.com/office/powerpoint/2010/main" xmlns="" val="3300641446"/>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xmlns="" id="{D55FC26E-AD25-4D73-AEF1-70761BEB3F46}"/>
              </a:ext>
            </a:extLst>
          </p:cNvPr>
          <p:cNvSpPr>
            <a:spLocks noGrp="1"/>
          </p:cNvSpPr>
          <p:nvPr>
            <p:ph idx="1"/>
          </p:nvPr>
        </p:nvSpPr>
        <p:spPr>
          <a:xfrm>
            <a:off x="692178" y="1371122"/>
            <a:ext cx="7759644" cy="3853905"/>
          </a:xfrm>
        </p:spPr>
        <p:txBody>
          <a:bodyPr/>
          <a:lstStyle/>
          <a:p>
            <a:pPr marL="0" indent="0">
              <a:buNone/>
            </a:pPr>
            <a:r>
              <a:rPr lang="de-AT" dirty="0"/>
              <a:t>Philipp macht Urlaub in Kanada und möchte dafür 100 CAD mitnehmen. Berechne den Eurobetrag, den er dafür umtauschen muss. (Kurs 1 EUR = 1,5615 CAD)</a:t>
            </a:r>
          </a:p>
          <a:p>
            <a:pPr marL="0" indent="0">
              <a:buNone/>
            </a:pPr>
            <a:endParaRPr lang="uk-UA" dirty="0" smtClean="0"/>
          </a:p>
          <a:p>
            <a:pPr marL="0" indent="0">
              <a:spcAft>
                <a:spcPts val="0"/>
              </a:spcAft>
              <a:buNone/>
            </a:pPr>
            <a:r>
              <a:rPr lang="uk-UA" dirty="0" smtClean="0">
                <a:solidFill>
                  <a:schemeClr val="tx2">
                    <a:lumMod val="90000"/>
                    <a:lumOff val="10000"/>
                  </a:schemeClr>
                </a:solidFill>
              </a:rPr>
              <a:t>Філіп, збираючись </a:t>
            </a:r>
            <a:r>
              <a:rPr lang="uk-UA" dirty="0">
                <a:solidFill>
                  <a:schemeClr val="tx2">
                    <a:lumMod val="90000"/>
                    <a:lumOff val="10000"/>
                  </a:schemeClr>
                </a:solidFill>
              </a:rPr>
              <a:t>у </a:t>
            </a:r>
            <a:r>
              <a:rPr lang="uk-UA" dirty="0" smtClean="0">
                <a:solidFill>
                  <a:schemeClr val="tx2">
                    <a:lumMod val="90000"/>
                    <a:lumOff val="10000"/>
                  </a:schemeClr>
                </a:solidFill>
              </a:rPr>
              <a:t>відпустку </a:t>
            </a:r>
            <a:r>
              <a:rPr lang="uk-UA" dirty="0">
                <a:solidFill>
                  <a:schemeClr val="tx2">
                    <a:lumMod val="90000"/>
                    <a:lumOff val="10000"/>
                  </a:schemeClr>
                </a:solidFill>
              </a:rPr>
              <a:t>в </a:t>
            </a:r>
            <a:r>
              <a:rPr lang="uk-UA" dirty="0" smtClean="0">
                <a:solidFill>
                  <a:schemeClr val="tx2">
                    <a:lumMod val="90000"/>
                    <a:lumOff val="10000"/>
                  </a:schemeClr>
                </a:solidFill>
              </a:rPr>
              <a:t>Канаду, </a:t>
            </a:r>
            <a:r>
              <a:rPr lang="uk-UA" dirty="0">
                <a:solidFill>
                  <a:schemeClr val="tx2">
                    <a:lumMod val="90000"/>
                    <a:lumOff val="10000"/>
                  </a:schemeClr>
                </a:solidFill>
              </a:rPr>
              <a:t>хотів би взяти з собою 100 </a:t>
            </a:r>
            <a:r>
              <a:rPr lang="de-AT" dirty="0" smtClean="0">
                <a:solidFill>
                  <a:schemeClr val="tx2">
                    <a:lumMod val="90000"/>
                    <a:lumOff val="10000"/>
                  </a:schemeClr>
                </a:solidFill>
              </a:rPr>
              <a:t>CAD.</a:t>
            </a:r>
            <a:r>
              <a:rPr lang="uk-UA" dirty="0" smtClean="0">
                <a:solidFill>
                  <a:schemeClr val="tx2">
                    <a:lumMod val="90000"/>
                    <a:lumOff val="10000"/>
                  </a:schemeClr>
                </a:solidFill>
              </a:rPr>
              <a:t> Обчисліть </a:t>
            </a:r>
            <a:r>
              <a:rPr lang="uk-UA" dirty="0">
                <a:solidFill>
                  <a:schemeClr val="tx2">
                    <a:lumMod val="90000"/>
                    <a:lumOff val="10000"/>
                  </a:schemeClr>
                </a:solidFill>
              </a:rPr>
              <a:t>суму євро, яку він має обміняти. (Курс 1 </a:t>
            </a:r>
            <a:r>
              <a:rPr lang="de-AT" dirty="0">
                <a:solidFill>
                  <a:schemeClr val="tx2">
                    <a:lumMod val="90000"/>
                    <a:lumOff val="10000"/>
                  </a:schemeClr>
                </a:solidFill>
              </a:rPr>
              <a:t>EUR = 1.5615 CAD</a:t>
            </a:r>
            <a:r>
              <a:rPr lang="de-AT" dirty="0"/>
              <a:t>)</a:t>
            </a:r>
          </a:p>
        </p:txBody>
      </p:sp>
      <p:sp>
        <p:nvSpPr>
          <p:cNvPr id="3" name="Foliennummernplatzhalter 2">
            <a:extLst>
              <a:ext uri="{FF2B5EF4-FFF2-40B4-BE49-F238E27FC236}">
                <a16:creationId xmlns:a16="http://schemas.microsoft.com/office/drawing/2014/main" xmlns="" id="{ABE686C5-9B26-4166-BD12-E9F14F7B9A86}"/>
              </a:ext>
            </a:extLst>
          </p:cNvPr>
          <p:cNvSpPr>
            <a:spLocks noGrp="1"/>
          </p:cNvSpPr>
          <p:nvPr>
            <p:ph type="sldNum" sz="quarter" idx="12"/>
          </p:nvPr>
        </p:nvSpPr>
        <p:spPr/>
        <p:txBody>
          <a:bodyPr/>
          <a:lstStyle/>
          <a:p>
            <a:r>
              <a:rPr lang="de-AT"/>
              <a:t>Folie </a:t>
            </a:r>
            <a:fld id="{BE3DC40E-DBBE-4E2D-9EEC-FBF0DA0E9179}" type="slidenum">
              <a:rPr lang="de-AT" smtClean="0"/>
              <a:pPr/>
              <a:t>30</a:t>
            </a:fld>
            <a:endParaRPr lang="de-AT" dirty="0"/>
          </a:p>
        </p:txBody>
      </p:sp>
      <p:sp>
        <p:nvSpPr>
          <p:cNvPr id="4" name="Titel 3">
            <a:extLst>
              <a:ext uri="{FF2B5EF4-FFF2-40B4-BE49-F238E27FC236}">
                <a16:creationId xmlns:a16="http://schemas.microsoft.com/office/drawing/2014/main" xmlns="" id="{8DE17EE3-7779-4C51-9E93-33B78C0AA730}"/>
              </a:ext>
            </a:extLst>
          </p:cNvPr>
          <p:cNvSpPr>
            <a:spLocks noGrp="1"/>
          </p:cNvSpPr>
          <p:nvPr>
            <p:ph type="title"/>
          </p:nvPr>
        </p:nvSpPr>
        <p:spPr>
          <a:xfrm>
            <a:off x="462407" y="0"/>
            <a:ext cx="6840000" cy="903822"/>
          </a:xfrm>
        </p:spPr>
        <p:txBody>
          <a:bodyPr/>
          <a:lstStyle/>
          <a:p>
            <a:r>
              <a:rPr lang="de-AT" dirty="0"/>
              <a:t>Beispiel - geringe </a:t>
            </a:r>
            <a:r>
              <a:rPr lang="de-AT" dirty="0" smtClean="0"/>
              <a:t>Komplexität</a:t>
            </a:r>
            <a:r>
              <a:rPr lang="uk-UA" dirty="0"/>
              <a:t/>
            </a:r>
            <a:br>
              <a:rPr lang="uk-UA" dirty="0"/>
            </a:br>
            <a:r>
              <a:rPr lang="uk-UA" dirty="0" smtClean="0"/>
              <a:t>Приклад невисокої складності</a:t>
            </a:r>
            <a:endParaRPr lang="de-AT" dirty="0"/>
          </a:p>
        </p:txBody>
      </p:sp>
      <p:sp>
        <p:nvSpPr>
          <p:cNvPr id="6" name="Rechteck 5"/>
          <p:cNvSpPr/>
          <p:nvPr/>
        </p:nvSpPr>
        <p:spPr>
          <a:xfrm>
            <a:off x="692178" y="3574473"/>
            <a:ext cx="4445088" cy="661720"/>
          </a:xfrm>
          <a:prstGeom prst="rect">
            <a:avLst/>
          </a:prstGeom>
        </p:spPr>
        <p:txBody>
          <a:bodyPr wrap="square">
            <a:spAutoFit/>
          </a:bodyPr>
          <a:lstStyle/>
          <a:p>
            <a:pPr lvl="0" defTabSz="914306">
              <a:spcAft>
                <a:spcPts val="600"/>
              </a:spcAft>
              <a:buClr>
                <a:srgbClr val="0096D3"/>
              </a:buClr>
            </a:pPr>
            <a:r>
              <a:rPr lang="de-AT" sz="1600" b="1" dirty="0">
                <a:solidFill>
                  <a:srgbClr val="000000"/>
                </a:solidFill>
              </a:rPr>
              <a:t>Lösung</a:t>
            </a:r>
            <a:r>
              <a:rPr lang="de-AT" sz="1600" dirty="0" smtClean="0">
                <a:solidFill>
                  <a:srgbClr val="000000"/>
                </a:solidFill>
              </a:rPr>
              <a:t>:</a:t>
            </a:r>
            <a:r>
              <a:rPr lang="uk-UA" sz="1600" dirty="0">
                <a:solidFill>
                  <a:srgbClr val="000000"/>
                </a:solidFill>
              </a:rPr>
              <a:t>   </a:t>
            </a:r>
            <a:r>
              <a:rPr lang="uk-UA" sz="1600" b="1" dirty="0" smtClean="0">
                <a:solidFill>
                  <a:schemeClr val="tx2">
                    <a:lumMod val="90000"/>
                    <a:lumOff val="10000"/>
                  </a:schemeClr>
                </a:solidFill>
              </a:rPr>
              <a:t>Рішення</a:t>
            </a:r>
            <a:r>
              <a:rPr lang="uk-UA" sz="1600" b="1" dirty="0">
                <a:solidFill>
                  <a:schemeClr val="tx2">
                    <a:lumMod val="90000"/>
                    <a:lumOff val="10000"/>
                  </a:schemeClr>
                </a:solidFill>
              </a:rPr>
              <a:t>:</a:t>
            </a:r>
            <a:endParaRPr lang="de-AT" sz="1600" b="1" dirty="0">
              <a:solidFill>
                <a:schemeClr val="tx2">
                  <a:lumMod val="90000"/>
                  <a:lumOff val="10000"/>
                </a:schemeClr>
              </a:solidFill>
            </a:endParaRPr>
          </a:p>
          <a:p>
            <a:pPr lvl="0" defTabSz="914306">
              <a:spcAft>
                <a:spcPts val="600"/>
              </a:spcAft>
              <a:buClr>
                <a:srgbClr val="0096D3"/>
              </a:buClr>
            </a:pPr>
            <a:r>
              <a:rPr lang="de-AT" sz="1600" dirty="0">
                <a:solidFill>
                  <a:srgbClr val="000000"/>
                </a:solidFill>
              </a:rPr>
              <a:t>100/1,5615 = € 64,04</a:t>
            </a:r>
          </a:p>
        </p:txBody>
      </p:sp>
    </p:spTree>
    <p:extLst>
      <p:ext uri="{BB962C8B-B14F-4D97-AF65-F5344CB8AC3E}">
        <p14:creationId xmlns:p14="http://schemas.microsoft.com/office/powerpoint/2010/main" xmlns="" val="156423147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xmlns="" id="{D55FC26E-AD25-4D73-AEF1-70761BEB3F46}"/>
              </a:ext>
            </a:extLst>
          </p:cNvPr>
          <p:cNvSpPr>
            <a:spLocks noGrp="1"/>
          </p:cNvSpPr>
          <p:nvPr>
            <p:ph idx="1"/>
          </p:nvPr>
        </p:nvSpPr>
        <p:spPr>
          <a:xfrm>
            <a:off x="462406" y="1043522"/>
            <a:ext cx="8681593" cy="3853905"/>
          </a:xfrm>
        </p:spPr>
        <p:txBody>
          <a:bodyPr/>
          <a:lstStyle/>
          <a:p>
            <a:pPr marL="0" indent="0">
              <a:buNone/>
            </a:pPr>
            <a:r>
              <a:rPr lang="de-AT" dirty="0"/>
              <a:t>Ein Kunde aus Japan überweist einen offenen Rechnungsbetrag in Höhe von JPY 80.000,-. Berechnen Sie den Betrag den die Bank auf unsrem Konto gutschreibt. </a:t>
            </a:r>
          </a:p>
          <a:p>
            <a:pPr marL="0" indent="0">
              <a:buNone/>
            </a:pPr>
            <a:r>
              <a:rPr lang="uk-UA" dirty="0" smtClean="0">
                <a:solidFill>
                  <a:schemeClr val="tx2">
                    <a:lumMod val="90000"/>
                    <a:lumOff val="10000"/>
                  </a:schemeClr>
                </a:solidFill>
              </a:rPr>
              <a:t>Клієнт з Японії переведе непогашену суму в розмірі 80 000 єн. Розрахуйте суму, яку банк зарахує на наш рахунок</a:t>
            </a:r>
            <a:r>
              <a:rPr lang="ru-RU" dirty="0" smtClean="0"/>
              <a:t>.</a:t>
            </a:r>
            <a:endParaRPr lang="de-AT" dirty="0"/>
          </a:p>
          <a:p>
            <a:endParaRPr lang="de-AT" dirty="0"/>
          </a:p>
        </p:txBody>
      </p:sp>
      <p:sp>
        <p:nvSpPr>
          <p:cNvPr id="3" name="Foliennummernplatzhalter 2">
            <a:extLst>
              <a:ext uri="{FF2B5EF4-FFF2-40B4-BE49-F238E27FC236}">
                <a16:creationId xmlns:a16="http://schemas.microsoft.com/office/drawing/2014/main" xmlns="" id="{ABE686C5-9B26-4166-BD12-E9F14F7B9A86}"/>
              </a:ext>
            </a:extLst>
          </p:cNvPr>
          <p:cNvSpPr>
            <a:spLocks noGrp="1"/>
          </p:cNvSpPr>
          <p:nvPr>
            <p:ph type="sldNum" sz="quarter" idx="12"/>
          </p:nvPr>
        </p:nvSpPr>
        <p:spPr/>
        <p:txBody>
          <a:bodyPr/>
          <a:lstStyle/>
          <a:p>
            <a:r>
              <a:rPr lang="de-AT" dirty="0"/>
              <a:t>Folie </a:t>
            </a:r>
            <a:fld id="{BE3DC40E-DBBE-4E2D-9EEC-FBF0DA0E9179}" type="slidenum">
              <a:rPr lang="de-AT" smtClean="0"/>
              <a:pPr/>
              <a:t>31</a:t>
            </a:fld>
            <a:endParaRPr lang="de-AT" dirty="0"/>
          </a:p>
        </p:txBody>
      </p:sp>
      <p:sp>
        <p:nvSpPr>
          <p:cNvPr id="4" name="Titel 3">
            <a:extLst>
              <a:ext uri="{FF2B5EF4-FFF2-40B4-BE49-F238E27FC236}">
                <a16:creationId xmlns:a16="http://schemas.microsoft.com/office/drawing/2014/main" xmlns="" id="{8DE17EE3-7779-4C51-9E93-33B78C0AA730}"/>
              </a:ext>
            </a:extLst>
          </p:cNvPr>
          <p:cNvSpPr>
            <a:spLocks noGrp="1"/>
          </p:cNvSpPr>
          <p:nvPr>
            <p:ph type="title"/>
          </p:nvPr>
        </p:nvSpPr>
        <p:spPr/>
        <p:txBody>
          <a:bodyPr/>
          <a:lstStyle/>
          <a:p>
            <a:r>
              <a:rPr lang="de-AT" dirty="0"/>
              <a:t>Beispiel - mittlere </a:t>
            </a:r>
            <a:r>
              <a:rPr lang="de-AT" dirty="0" smtClean="0"/>
              <a:t>Komplexität</a:t>
            </a:r>
            <a:r>
              <a:rPr lang="uk-UA" dirty="0"/>
              <a:t/>
            </a:r>
            <a:br>
              <a:rPr lang="uk-UA" dirty="0"/>
            </a:br>
            <a:r>
              <a:rPr lang="uk-UA" dirty="0"/>
              <a:t>Приклад </a:t>
            </a:r>
            <a:r>
              <a:rPr lang="uk-UA" dirty="0" smtClean="0"/>
              <a:t>середньої </a:t>
            </a:r>
            <a:r>
              <a:rPr lang="uk-UA" dirty="0"/>
              <a:t>складності</a:t>
            </a:r>
            <a:endParaRPr lang="de-AT" dirty="0"/>
          </a:p>
        </p:txBody>
      </p:sp>
      <p:pic>
        <p:nvPicPr>
          <p:cNvPr id="5" name="Grafik 4">
            <a:extLst>
              <a:ext uri="{FF2B5EF4-FFF2-40B4-BE49-F238E27FC236}">
                <a16:creationId xmlns:a16="http://schemas.microsoft.com/office/drawing/2014/main" xmlns="" id="{22EC440A-EADB-4168-AB73-FAF13F938F71}"/>
              </a:ext>
            </a:extLst>
          </p:cNvPr>
          <p:cNvPicPr>
            <a:picLocks noChangeAspect="1"/>
          </p:cNvPicPr>
          <p:nvPr/>
        </p:nvPicPr>
        <p:blipFill>
          <a:blip r:embed="rId3"/>
          <a:stretch>
            <a:fillRect/>
          </a:stretch>
        </p:blipFill>
        <p:spPr>
          <a:xfrm>
            <a:off x="4215740" y="1904834"/>
            <a:ext cx="4928259" cy="3507225"/>
          </a:xfrm>
          <a:prstGeom prst="rect">
            <a:avLst/>
          </a:prstGeom>
        </p:spPr>
      </p:pic>
      <p:sp>
        <p:nvSpPr>
          <p:cNvPr id="8" name="Rechteck 7"/>
          <p:cNvSpPr/>
          <p:nvPr/>
        </p:nvSpPr>
        <p:spPr>
          <a:xfrm>
            <a:off x="399011" y="2609845"/>
            <a:ext cx="4572000" cy="661720"/>
          </a:xfrm>
          <a:prstGeom prst="rect">
            <a:avLst/>
          </a:prstGeom>
        </p:spPr>
        <p:txBody>
          <a:bodyPr>
            <a:spAutoFit/>
          </a:bodyPr>
          <a:lstStyle/>
          <a:p>
            <a:pPr lvl="0" defTabSz="914306">
              <a:spcAft>
                <a:spcPts val="600"/>
              </a:spcAft>
              <a:buClr>
                <a:srgbClr val="0096D3"/>
              </a:buClr>
            </a:pPr>
            <a:r>
              <a:rPr lang="de-AT" sz="1600" b="1" dirty="0">
                <a:solidFill>
                  <a:srgbClr val="000000"/>
                </a:solidFill>
              </a:rPr>
              <a:t>Lösung</a:t>
            </a:r>
            <a:r>
              <a:rPr lang="de-AT" sz="1600" dirty="0">
                <a:solidFill>
                  <a:srgbClr val="000000"/>
                </a:solidFill>
              </a:rPr>
              <a:t>: </a:t>
            </a:r>
            <a:r>
              <a:rPr lang="uk-UA" sz="1600" b="1" dirty="0" smtClean="0">
                <a:solidFill>
                  <a:schemeClr val="tx2">
                    <a:lumMod val="90000"/>
                    <a:lumOff val="10000"/>
                  </a:schemeClr>
                </a:solidFill>
              </a:rPr>
              <a:t>Рішення</a:t>
            </a:r>
            <a:endParaRPr lang="de-AT" sz="1600" b="1" dirty="0">
              <a:solidFill>
                <a:schemeClr val="tx2">
                  <a:lumMod val="90000"/>
                  <a:lumOff val="10000"/>
                </a:schemeClr>
              </a:solidFill>
            </a:endParaRPr>
          </a:p>
          <a:p>
            <a:pPr lvl="0" defTabSz="914306">
              <a:spcAft>
                <a:spcPts val="600"/>
              </a:spcAft>
              <a:buClr>
                <a:srgbClr val="0096D3"/>
              </a:buClr>
            </a:pPr>
            <a:r>
              <a:rPr lang="de-AT" sz="1600" dirty="0">
                <a:solidFill>
                  <a:srgbClr val="000000"/>
                </a:solidFill>
              </a:rPr>
              <a:t>80 000/135,5=€ 590,41</a:t>
            </a:r>
          </a:p>
        </p:txBody>
      </p:sp>
    </p:spTree>
    <p:extLst>
      <p:ext uri="{BB962C8B-B14F-4D97-AF65-F5344CB8AC3E}">
        <p14:creationId xmlns:p14="http://schemas.microsoft.com/office/powerpoint/2010/main" xmlns="" val="7685563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xmlns="" id="{99851B23-321C-4F7D-9B52-CA3EB5B297CC}"/>
              </a:ext>
            </a:extLst>
          </p:cNvPr>
          <p:cNvSpPr>
            <a:spLocks noGrp="1"/>
          </p:cNvSpPr>
          <p:nvPr>
            <p:ph idx="1"/>
          </p:nvPr>
        </p:nvSpPr>
        <p:spPr>
          <a:xfrm>
            <a:off x="462019" y="1344614"/>
            <a:ext cx="8480100" cy="1892430"/>
          </a:xfrm>
        </p:spPr>
        <p:txBody>
          <a:bodyPr>
            <a:normAutofit/>
          </a:bodyPr>
          <a:lstStyle/>
          <a:p>
            <a:pPr marL="0" indent="0">
              <a:buNone/>
            </a:pPr>
            <a:r>
              <a:rPr lang="de-AT" dirty="0"/>
              <a:t>2010 lag der Kurs für einen Euro noch etwa bei 1,40 SRF. Heute liegt der Kurs bei ca. 1,16 SFR. Welche Auswirkungen hat dies für die Exporte der Schweiz in die Euro Länder? </a:t>
            </a:r>
            <a:endParaRPr lang="uk-UA" dirty="0" smtClean="0"/>
          </a:p>
          <a:p>
            <a:pPr marL="0" indent="0">
              <a:buNone/>
            </a:pPr>
            <a:endParaRPr lang="uk-UA" dirty="0"/>
          </a:p>
          <a:p>
            <a:pPr marL="0" indent="0">
              <a:buNone/>
            </a:pPr>
            <a:r>
              <a:rPr lang="uk-UA" dirty="0" smtClean="0">
                <a:solidFill>
                  <a:schemeClr val="tx2">
                    <a:lumMod val="90000"/>
                    <a:lumOff val="10000"/>
                  </a:schemeClr>
                </a:solidFill>
              </a:rPr>
              <a:t>У </a:t>
            </a:r>
            <a:r>
              <a:rPr lang="uk-UA" dirty="0">
                <a:solidFill>
                  <a:schemeClr val="tx2">
                    <a:lumMod val="90000"/>
                    <a:lumOff val="10000"/>
                  </a:schemeClr>
                </a:solidFill>
              </a:rPr>
              <a:t>2010 році ціна </a:t>
            </a:r>
            <a:r>
              <a:rPr lang="uk-UA" dirty="0" smtClean="0">
                <a:solidFill>
                  <a:schemeClr val="tx2">
                    <a:lumMod val="90000"/>
                    <a:lumOff val="10000"/>
                  </a:schemeClr>
                </a:solidFill>
              </a:rPr>
              <a:t>за </a:t>
            </a:r>
            <a:r>
              <a:rPr lang="uk-UA" dirty="0">
                <a:solidFill>
                  <a:schemeClr val="tx2">
                    <a:lumMod val="90000"/>
                    <a:lumOff val="10000"/>
                  </a:schemeClr>
                </a:solidFill>
              </a:rPr>
              <a:t>один євро склала близько 1,40 </a:t>
            </a:r>
            <a:r>
              <a:rPr lang="de-AT" dirty="0">
                <a:solidFill>
                  <a:schemeClr val="tx2">
                    <a:lumMod val="90000"/>
                    <a:lumOff val="10000"/>
                  </a:schemeClr>
                </a:solidFill>
              </a:rPr>
              <a:t>SRF. </a:t>
            </a:r>
            <a:r>
              <a:rPr lang="uk-UA" dirty="0">
                <a:solidFill>
                  <a:schemeClr val="tx2">
                    <a:lumMod val="90000"/>
                    <a:lumOff val="10000"/>
                  </a:schemeClr>
                </a:solidFill>
              </a:rPr>
              <a:t>Сьогодні ціна складає близько 1,16 </a:t>
            </a:r>
            <a:r>
              <a:rPr lang="de-AT" dirty="0">
                <a:solidFill>
                  <a:schemeClr val="tx2">
                    <a:lumMod val="90000"/>
                    <a:lumOff val="10000"/>
                  </a:schemeClr>
                </a:solidFill>
              </a:rPr>
              <a:t>SFR. </a:t>
            </a:r>
            <a:r>
              <a:rPr lang="uk-UA" dirty="0">
                <a:solidFill>
                  <a:schemeClr val="tx2">
                    <a:lumMod val="90000"/>
                    <a:lumOff val="10000"/>
                  </a:schemeClr>
                </a:solidFill>
              </a:rPr>
              <a:t>Який вплив це має на експорт з Швейцарії до </a:t>
            </a:r>
            <a:r>
              <a:rPr lang="uk-UA" dirty="0" smtClean="0">
                <a:solidFill>
                  <a:schemeClr val="tx2">
                    <a:lumMod val="90000"/>
                    <a:lumOff val="10000"/>
                  </a:schemeClr>
                </a:solidFill>
              </a:rPr>
              <a:t>Єврозони</a:t>
            </a:r>
            <a:r>
              <a:rPr lang="uk-UA" dirty="0">
                <a:solidFill>
                  <a:schemeClr val="tx2">
                    <a:lumMod val="90000"/>
                    <a:lumOff val="10000"/>
                  </a:schemeClr>
                </a:solidFill>
              </a:rPr>
              <a:t>?</a:t>
            </a:r>
            <a:endParaRPr lang="de-AT" dirty="0">
              <a:solidFill>
                <a:schemeClr val="tx2">
                  <a:lumMod val="90000"/>
                  <a:lumOff val="10000"/>
                </a:schemeClr>
              </a:solidFill>
            </a:endParaRPr>
          </a:p>
          <a:p>
            <a:pPr marL="0" indent="0">
              <a:buNone/>
            </a:pPr>
            <a:endParaRPr lang="de-AT" dirty="0"/>
          </a:p>
        </p:txBody>
      </p:sp>
      <p:sp>
        <p:nvSpPr>
          <p:cNvPr id="3" name="Foliennummernplatzhalter 2">
            <a:extLst>
              <a:ext uri="{FF2B5EF4-FFF2-40B4-BE49-F238E27FC236}">
                <a16:creationId xmlns:a16="http://schemas.microsoft.com/office/drawing/2014/main" xmlns="" id="{66747F6D-A892-43FC-8020-8AE05737F67E}"/>
              </a:ext>
            </a:extLst>
          </p:cNvPr>
          <p:cNvSpPr>
            <a:spLocks noGrp="1"/>
          </p:cNvSpPr>
          <p:nvPr>
            <p:ph type="sldNum" sz="quarter" idx="12"/>
          </p:nvPr>
        </p:nvSpPr>
        <p:spPr/>
        <p:txBody>
          <a:bodyPr/>
          <a:lstStyle/>
          <a:p>
            <a:r>
              <a:rPr lang="de-AT"/>
              <a:t>Folie </a:t>
            </a:r>
            <a:fld id="{BE3DC40E-DBBE-4E2D-9EEC-FBF0DA0E9179}" type="slidenum">
              <a:rPr lang="de-AT" smtClean="0"/>
              <a:pPr/>
              <a:t>32</a:t>
            </a:fld>
            <a:endParaRPr lang="de-AT" dirty="0"/>
          </a:p>
        </p:txBody>
      </p:sp>
      <p:sp>
        <p:nvSpPr>
          <p:cNvPr id="4" name="Titel 3">
            <a:extLst>
              <a:ext uri="{FF2B5EF4-FFF2-40B4-BE49-F238E27FC236}">
                <a16:creationId xmlns:a16="http://schemas.microsoft.com/office/drawing/2014/main" xmlns="" id="{1CC9C10C-B94E-49AA-95F8-A14107C670F3}"/>
              </a:ext>
            </a:extLst>
          </p:cNvPr>
          <p:cNvSpPr>
            <a:spLocks noGrp="1"/>
          </p:cNvSpPr>
          <p:nvPr>
            <p:ph type="title"/>
          </p:nvPr>
        </p:nvSpPr>
        <p:spPr/>
        <p:txBody>
          <a:bodyPr/>
          <a:lstStyle/>
          <a:p>
            <a:r>
              <a:rPr lang="de-AT" dirty="0"/>
              <a:t>Beispiel - höhere Komplexität </a:t>
            </a:r>
            <a:r>
              <a:rPr lang="uk-UA" dirty="0"/>
              <a:t/>
            </a:r>
            <a:br>
              <a:rPr lang="uk-UA" dirty="0"/>
            </a:br>
            <a:r>
              <a:rPr lang="uk-UA" dirty="0"/>
              <a:t>Приклад </a:t>
            </a:r>
            <a:r>
              <a:rPr lang="uk-UA" dirty="0" smtClean="0"/>
              <a:t>високої </a:t>
            </a:r>
            <a:r>
              <a:rPr lang="uk-UA" dirty="0"/>
              <a:t>складності</a:t>
            </a:r>
            <a:endParaRPr lang="de-AT" dirty="0"/>
          </a:p>
        </p:txBody>
      </p:sp>
      <p:sp>
        <p:nvSpPr>
          <p:cNvPr id="6" name="Rechteck 5"/>
          <p:cNvSpPr/>
          <p:nvPr/>
        </p:nvSpPr>
        <p:spPr>
          <a:xfrm>
            <a:off x="462019" y="3237044"/>
            <a:ext cx="6666807" cy="1800493"/>
          </a:xfrm>
          <a:prstGeom prst="rect">
            <a:avLst/>
          </a:prstGeom>
        </p:spPr>
        <p:txBody>
          <a:bodyPr wrap="square">
            <a:spAutoFit/>
          </a:bodyPr>
          <a:lstStyle/>
          <a:p>
            <a:pPr lvl="0" defTabSz="914306">
              <a:spcAft>
                <a:spcPts val="600"/>
              </a:spcAft>
              <a:buClr>
                <a:srgbClr val="0096D3"/>
              </a:buClr>
            </a:pPr>
            <a:r>
              <a:rPr lang="de-AT" sz="1600" b="1" dirty="0">
                <a:solidFill>
                  <a:srgbClr val="000000"/>
                </a:solidFill>
              </a:rPr>
              <a:t>Lösung</a:t>
            </a:r>
            <a:r>
              <a:rPr lang="de-AT" sz="1600" dirty="0" smtClean="0">
                <a:solidFill>
                  <a:srgbClr val="000000"/>
                </a:solidFill>
              </a:rPr>
              <a:t>:</a:t>
            </a:r>
            <a:r>
              <a:rPr lang="uk-UA" sz="1600" dirty="0" smtClean="0">
                <a:solidFill>
                  <a:srgbClr val="000000"/>
                </a:solidFill>
              </a:rPr>
              <a:t>   </a:t>
            </a:r>
            <a:r>
              <a:rPr lang="uk-UA" sz="1600" b="1" dirty="0" smtClean="0">
                <a:solidFill>
                  <a:schemeClr val="tx2">
                    <a:lumMod val="90000"/>
                    <a:lumOff val="10000"/>
                  </a:schemeClr>
                </a:solidFill>
              </a:rPr>
              <a:t>Рішення</a:t>
            </a:r>
            <a:endParaRPr lang="de-AT" sz="1600" b="1" dirty="0">
              <a:solidFill>
                <a:schemeClr val="tx2">
                  <a:lumMod val="90000"/>
                  <a:lumOff val="10000"/>
                </a:schemeClr>
              </a:solidFill>
            </a:endParaRPr>
          </a:p>
          <a:p>
            <a:pPr lvl="0" defTabSz="914306">
              <a:spcAft>
                <a:spcPts val="600"/>
              </a:spcAft>
              <a:buClr>
                <a:srgbClr val="0096D3"/>
              </a:buClr>
            </a:pPr>
            <a:r>
              <a:rPr lang="de-AT" sz="1600" dirty="0">
                <a:solidFill>
                  <a:srgbClr val="000000"/>
                </a:solidFill>
              </a:rPr>
              <a:t>Schweizer Produkte werden im Euroraum teurer, weshalb die Exporte der Schweiz sinken. </a:t>
            </a:r>
            <a:endParaRPr lang="uk-UA" sz="1600" dirty="0" smtClean="0">
              <a:solidFill>
                <a:srgbClr val="000000"/>
              </a:solidFill>
            </a:endParaRPr>
          </a:p>
          <a:p>
            <a:pPr lvl="0" defTabSz="914306">
              <a:spcAft>
                <a:spcPts val="600"/>
              </a:spcAft>
              <a:buClr>
                <a:srgbClr val="0096D3"/>
              </a:buClr>
            </a:pPr>
            <a:endParaRPr lang="uk-UA" sz="1600" dirty="0">
              <a:solidFill>
                <a:srgbClr val="000000"/>
              </a:solidFill>
            </a:endParaRPr>
          </a:p>
          <a:p>
            <a:pPr lvl="0" defTabSz="914306">
              <a:spcAft>
                <a:spcPts val="600"/>
              </a:spcAft>
              <a:buClr>
                <a:srgbClr val="0096D3"/>
              </a:buClr>
            </a:pPr>
            <a:r>
              <a:rPr lang="uk-UA" sz="1600" dirty="0" smtClean="0">
                <a:solidFill>
                  <a:schemeClr val="tx2">
                    <a:lumMod val="90000"/>
                    <a:lumOff val="10000"/>
                  </a:schemeClr>
                </a:solidFill>
              </a:rPr>
              <a:t>Швейцарські товари стають дорожчими в Єврозоні, тому експорт Швейцарії падає.</a:t>
            </a:r>
            <a:endParaRPr lang="uk-UA" sz="1600" dirty="0">
              <a:solidFill>
                <a:schemeClr val="tx2">
                  <a:lumMod val="90000"/>
                  <a:lumOff val="10000"/>
                </a:schemeClr>
              </a:solidFill>
            </a:endParaRPr>
          </a:p>
        </p:txBody>
      </p:sp>
    </p:spTree>
    <p:extLst>
      <p:ext uri="{BB962C8B-B14F-4D97-AF65-F5344CB8AC3E}">
        <p14:creationId xmlns:p14="http://schemas.microsoft.com/office/powerpoint/2010/main" xmlns="" val="217230108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4294967295"/>
          </p:nvPr>
        </p:nvSpPr>
        <p:spPr>
          <a:xfrm>
            <a:off x="158496" y="5350828"/>
            <a:ext cx="892175" cy="258762"/>
          </a:xfrm>
        </p:spPr>
        <p:txBody>
          <a:bodyPr/>
          <a:lstStyle/>
          <a:p>
            <a:r>
              <a:rPr lang="de-AT" smtClean="0"/>
              <a:t>Folie </a:t>
            </a:r>
            <a:fld id="{BE3DC40E-DBBE-4E2D-9EEC-FBF0DA0E9179}" type="slidenum">
              <a:rPr lang="de-AT" smtClean="0"/>
              <a:pPr/>
              <a:t>33</a:t>
            </a:fld>
            <a:endParaRPr lang="de-AT" dirty="0"/>
          </a:p>
        </p:txBody>
      </p:sp>
      <p:sp>
        <p:nvSpPr>
          <p:cNvPr id="6" name="Textplatzhalter 1"/>
          <p:cNvSpPr>
            <a:spLocks noGrp="1"/>
          </p:cNvSpPr>
          <p:nvPr>
            <p:ph type="body" sz="quarter" idx="10"/>
          </p:nvPr>
        </p:nvSpPr>
        <p:spPr/>
        <p:txBody>
          <a:bodyPr/>
          <a:lstStyle/>
          <a:p>
            <a:r>
              <a:rPr lang="de-AT" sz="1000" b="1" dirty="0" err="1"/>
              <a:t>ao</a:t>
            </a:r>
            <a:r>
              <a:rPr lang="de-AT" sz="1000" b="1" dirty="0"/>
              <a:t>. Univ. Prof. Dr. Richard Fortmüller</a:t>
            </a:r>
          </a:p>
          <a:p>
            <a:endParaRPr lang="de-AT" dirty="0"/>
          </a:p>
          <a:p>
            <a:r>
              <a:rPr lang="de-AT" b="1" dirty="0" smtClean="0">
                <a:solidFill>
                  <a:schemeClr val="tx1">
                    <a:lumMod val="50000"/>
                    <a:lumOff val="50000"/>
                  </a:schemeClr>
                </a:solidFill>
              </a:rPr>
              <a:t>Vienna University </a:t>
            </a:r>
            <a:r>
              <a:rPr lang="de-AT" b="1" dirty="0" err="1" smtClean="0">
                <a:solidFill>
                  <a:schemeClr val="tx1">
                    <a:lumMod val="50000"/>
                    <a:lumOff val="50000"/>
                  </a:schemeClr>
                </a:solidFill>
              </a:rPr>
              <a:t>of</a:t>
            </a:r>
            <a:r>
              <a:rPr lang="de-AT" b="1" dirty="0" smtClean="0">
                <a:solidFill>
                  <a:schemeClr val="tx1">
                    <a:lumMod val="50000"/>
                    <a:lumOff val="50000"/>
                  </a:schemeClr>
                </a:solidFill>
              </a:rPr>
              <a:t> Economics </a:t>
            </a:r>
            <a:r>
              <a:rPr lang="de-AT" b="1" dirty="0" err="1" smtClean="0">
                <a:solidFill>
                  <a:schemeClr val="tx1">
                    <a:lumMod val="50000"/>
                    <a:lumOff val="50000"/>
                  </a:schemeClr>
                </a:solidFill>
              </a:rPr>
              <a:t>and</a:t>
            </a:r>
            <a:r>
              <a:rPr lang="de-AT" b="1" dirty="0" smtClean="0">
                <a:solidFill>
                  <a:schemeClr val="tx1">
                    <a:lumMod val="50000"/>
                    <a:lumOff val="50000"/>
                  </a:schemeClr>
                </a:solidFill>
              </a:rPr>
              <a:t> Business</a:t>
            </a:r>
          </a:p>
          <a:p>
            <a:r>
              <a:rPr lang="de-AT" i="1" dirty="0" smtClean="0">
                <a:solidFill>
                  <a:schemeClr val="tx1">
                    <a:lumMod val="50000"/>
                    <a:lumOff val="50000"/>
                  </a:schemeClr>
                </a:solidFill>
              </a:rPr>
              <a:t>Institute </a:t>
            </a:r>
            <a:r>
              <a:rPr lang="de-AT" i="1" dirty="0" err="1" smtClean="0">
                <a:solidFill>
                  <a:schemeClr val="tx1">
                    <a:lumMod val="50000"/>
                    <a:lumOff val="50000"/>
                  </a:schemeClr>
                </a:solidFill>
              </a:rPr>
              <a:t>for</a:t>
            </a:r>
            <a:r>
              <a:rPr lang="de-AT" i="1" dirty="0" smtClean="0">
                <a:solidFill>
                  <a:schemeClr val="tx1">
                    <a:lumMod val="50000"/>
                    <a:lumOff val="50000"/>
                  </a:schemeClr>
                </a:solidFill>
              </a:rPr>
              <a:t> Business Education</a:t>
            </a:r>
          </a:p>
          <a:p>
            <a:r>
              <a:rPr lang="de-AT" i="1" dirty="0" smtClean="0">
                <a:solidFill>
                  <a:schemeClr val="tx1">
                    <a:lumMod val="50000"/>
                    <a:lumOff val="50000"/>
                  </a:schemeClr>
                </a:solidFill>
              </a:rPr>
              <a:t>Department Management</a:t>
            </a:r>
          </a:p>
          <a:p>
            <a:endParaRPr lang="de-AT" dirty="0"/>
          </a:p>
          <a:p>
            <a:r>
              <a:rPr lang="de-AT" dirty="0" smtClean="0"/>
              <a:t>Welthandelsplatz 1, 1020 Vienna</a:t>
            </a:r>
          </a:p>
          <a:p>
            <a:r>
              <a:rPr lang="de-AT" dirty="0" smtClean="0"/>
              <a:t>Tel.: +43-1-31336-4631</a:t>
            </a:r>
          </a:p>
          <a:p>
            <a:r>
              <a:rPr lang="de-AT" dirty="0" smtClean="0"/>
              <a:t>E-Mail: </a:t>
            </a:r>
            <a:r>
              <a:rPr lang="de-AT" dirty="0" smtClean="0">
                <a:hlinkClick r:id="rId2"/>
              </a:rPr>
              <a:t>richard.fortmüller@wu.ac.at</a:t>
            </a:r>
            <a:endParaRPr lang="de-AT" dirty="0" smtClean="0"/>
          </a:p>
          <a:p>
            <a:endParaRPr lang="de-AT" dirty="0" smtClean="0"/>
          </a:p>
        </p:txBody>
      </p:sp>
    </p:spTree>
    <p:extLst>
      <p:ext uri="{BB962C8B-B14F-4D97-AF65-F5344CB8AC3E}">
        <p14:creationId xmlns:p14="http://schemas.microsoft.com/office/powerpoint/2010/main" xmlns="" val="2734931709"/>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r>
              <a:rPr lang="de-AT" smtClean="0"/>
              <a:t>Folie </a:t>
            </a:r>
            <a:fld id="{BE3DC40E-DBBE-4E2D-9EEC-FBF0DA0E9179}" type="slidenum">
              <a:rPr lang="de-AT" smtClean="0"/>
              <a:pPr/>
              <a:t>4</a:t>
            </a:fld>
            <a:endParaRPr lang="de-AT" dirty="0"/>
          </a:p>
        </p:txBody>
      </p:sp>
      <p:sp>
        <p:nvSpPr>
          <p:cNvPr id="4" name="Titel 3"/>
          <p:cNvSpPr>
            <a:spLocks noGrp="1"/>
          </p:cNvSpPr>
          <p:nvPr>
            <p:ph type="title"/>
          </p:nvPr>
        </p:nvSpPr>
        <p:spPr/>
        <p:txBody>
          <a:bodyPr/>
          <a:lstStyle/>
          <a:p>
            <a:r>
              <a:rPr lang="de-AT" dirty="0" smtClean="0"/>
              <a:t>Ergebnisse</a:t>
            </a:r>
            <a:r>
              <a:rPr lang="uk-UA" dirty="0"/>
              <a:t>  </a:t>
            </a:r>
            <a:r>
              <a:rPr lang="uk-UA" dirty="0" smtClean="0"/>
              <a:t>Результати</a:t>
            </a:r>
            <a:endParaRPr lang="de-AT" dirty="0"/>
          </a:p>
        </p:txBody>
      </p:sp>
      <p:graphicFrame>
        <p:nvGraphicFramePr>
          <p:cNvPr id="5" name="Diagramm 4"/>
          <p:cNvGraphicFramePr/>
          <p:nvPr>
            <p:extLst>
              <p:ext uri="{D42A27DB-BD31-4B8C-83A1-F6EECF244321}">
                <p14:modId xmlns:p14="http://schemas.microsoft.com/office/powerpoint/2010/main" xmlns="" val="3159070529"/>
              </p:ext>
            </p:extLst>
          </p:nvPr>
        </p:nvGraphicFramePr>
        <p:xfrm>
          <a:off x="1241176" y="2019894"/>
          <a:ext cx="6275904" cy="3404640"/>
        </p:xfrm>
        <a:graphic>
          <a:graphicData uri="http://schemas.openxmlformats.org/drawingml/2006/chart">
            <c:chart xmlns:c="http://schemas.openxmlformats.org/drawingml/2006/chart" xmlns:r="http://schemas.openxmlformats.org/officeDocument/2006/relationships" r:id="rId3"/>
          </a:graphicData>
        </a:graphic>
      </p:graphicFrame>
      <p:sp>
        <p:nvSpPr>
          <p:cNvPr id="6" name="Rechteck 5"/>
          <p:cNvSpPr/>
          <p:nvPr/>
        </p:nvSpPr>
        <p:spPr>
          <a:xfrm>
            <a:off x="908482" y="1043522"/>
            <a:ext cx="7398326" cy="954107"/>
          </a:xfrm>
          <a:prstGeom prst="rect">
            <a:avLst/>
          </a:prstGeom>
        </p:spPr>
        <p:txBody>
          <a:bodyPr wrap="square">
            <a:spAutoFit/>
          </a:bodyPr>
          <a:lstStyle/>
          <a:p>
            <a:pPr algn="ctr">
              <a:spcAft>
                <a:spcPts val="0"/>
              </a:spcAft>
            </a:pPr>
            <a:r>
              <a:rPr lang="de-DE" sz="1400" b="1" dirty="0">
                <a:latin typeface="Arial" panose="020B0604020202020204" pitchFamily="34" charset="0"/>
                <a:ea typeface="Times New Roman" panose="02020603050405020304" pitchFamily="18" charset="0"/>
              </a:rPr>
              <a:t>Mittelwerte der Testergebnisse </a:t>
            </a:r>
            <a:r>
              <a:rPr lang="de-DE" sz="1400" b="1" dirty="0" smtClean="0">
                <a:latin typeface="Arial" panose="020B0604020202020204" pitchFamily="34" charset="0"/>
                <a:ea typeface="Times New Roman" panose="02020603050405020304" pitchFamily="18" charset="0"/>
              </a:rPr>
              <a:t/>
            </a:r>
            <a:br>
              <a:rPr lang="de-DE" sz="1400" b="1" dirty="0" smtClean="0">
                <a:latin typeface="Arial" panose="020B0604020202020204" pitchFamily="34" charset="0"/>
                <a:ea typeface="Times New Roman" panose="02020603050405020304" pitchFamily="18" charset="0"/>
              </a:rPr>
            </a:br>
            <a:r>
              <a:rPr lang="de-DE" sz="1400" b="1" dirty="0" smtClean="0">
                <a:latin typeface="Arial" panose="020B0604020202020204" pitchFamily="34" charset="0"/>
                <a:ea typeface="Times New Roman" panose="02020603050405020304" pitchFamily="18" charset="0"/>
              </a:rPr>
              <a:t>(</a:t>
            </a:r>
            <a:r>
              <a:rPr lang="de-DE" sz="1400" b="1" dirty="0">
                <a:latin typeface="Arial" panose="020B0604020202020204" pitchFamily="34" charset="0"/>
                <a:ea typeface="Times New Roman" panose="02020603050405020304" pitchFamily="18" charset="0"/>
              </a:rPr>
              <a:t>in % der maximal erreichbaren Punktezahl</a:t>
            </a:r>
            <a:r>
              <a:rPr lang="de-DE" sz="1400" b="1" dirty="0" smtClean="0">
                <a:latin typeface="Arial" panose="020B0604020202020204" pitchFamily="34" charset="0"/>
                <a:ea typeface="Times New Roman" panose="02020603050405020304" pitchFamily="18" charset="0"/>
              </a:rPr>
              <a:t>)</a:t>
            </a:r>
            <a:endParaRPr lang="uk-UA" sz="1400" b="1" dirty="0" smtClean="0">
              <a:latin typeface="Arial" panose="020B0604020202020204" pitchFamily="34" charset="0"/>
              <a:ea typeface="Times New Roman" panose="02020603050405020304" pitchFamily="18" charset="0"/>
            </a:endParaRPr>
          </a:p>
          <a:p>
            <a:pPr algn="ctr">
              <a:spcAft>
                <a:spcPts val="0"/>
              </a:spcAft>
            </a:pPr>
            <a:r>
              <a:rPr lang="uk-UA" sz="1400" b="1" dirty="0" smtClean="0">
                <a:solidFill>
                  <a:schemeClr val="accent2">
                    <a:lumMod val="90000"/>
                    <a:lumOff val="10000"/>
                  </a:schemeClr>
                </a:solidFill>
                <a:latin typeface="Times New Roman" panose="02020603050405020304" pitchFamily="18" charset="0"/>
                <a:ea typeface="Times New Roman" panose="02020603050405020304" pitchFamily="18" charset="0"/>
              </a:rPr>
              <a:t>Середні значення результатів тесту</a:t>
            </a:r>
          </a:p>
          <a:p>
            <a:pPr algn="ctr">
              <a:spcAft>
                <a:spcPts val="0"/>
              </a:spcAft>
            </a:pPr>
            <a:r>
              <a:rPr lang="uk-UA" sz="1400" b="1" dirty="0" smtClean="0">
                <a:solidFill>
                  <a:schemeClr val="accent2">
                    <a:lumMod val="90000"/>
                    <a:lumOff val="10000"/>
                  </a:schemeClr>
                </a:solidFill>
                <a:latin typeface="Times New Roman" panose="02020603050405020304" pitchFamily="18" charset="0"/>
                <a:ea typeface="Times New Roman" panose="02020603050405020304" pitchFamily="18" charset="0"/>
              </a:rPr>
              <a:t>(у % від максимального балу)</a:t>
            </a:r>
            <a:endParaRPr lang="uk-UA" sz="1400" b="1" dirty="0">
              <a:solidFill>
                <a:schemeClr val="accent2">
                  <a:lumMod val="90000"/>
                  <a:lumOff val="10000"/>
                </a:schemeClr>
              </a:solidFill>
              <a:effectLst/>
              <a:latin typeface="Times New Roman" panose="02020603050405020304" pitchFamily="18" charset="0"/>
              <a:ea typeface="Times New Roman" panose="02020603050405020304" pitchFamily="18" charset="0"/>
            </a:endParaRPr>
          </a:p>
        </p:txBody>
      </p:sp>
      <p:sp>
        <p:nvSpPr>
          <p:cNvPr id="7" name="Прямоугольник 6"/>
          <p:cNvSpPr/>
          <p:nvPr/>
        </p:nvSpPr>
        <p:spPr>
          <a:xfrm>
            <a:off x="7623958" y="1947344"/>
            <a:ext cx="1011818" cy="430887"/>
          </a:xfrm>
          <a:prstGeom prst="rect">
            <a:avLst/>
          </a:prstGeom>
        </p:spPr>
        <p:txBody>
          <a:bodyPr wrap="square">
            <a:spAutoFit/>
          </a:bodyPr>
          <a:lstStyle/>
          <a:p>
            <a:r>
              <a:rPr lang="uk-UA" sz="1100" dirty="0"/>
              <a:t>Навчальна група </a:t>
            </a:r>
          </a:p>
        </p:txBody>
      </p:sp>
      <p:sp>
        <p:nvSpPr>
          <p:cNvPr id="8" name="Прямоугольник 7"/>
          <p:cNvSpPr/>
          <p:nvPr/>
        </p:nvSpPr>
        <p:spPr>
          <a:xfrm>
            <a:off x="7623958" y="5012273"/>
            <a:ext cx="732893" cy="276999"/>
          </a:xfrm>
          <a:prstGeom prst="rect">
            <a:avLst/>
          </a:prstGeom>
        </p:spPr>
        <p:txBody>
          <a:bodyPr wrap="none">
            <a:spAutoFit/>
          </a:bodyPr>
          <a:lstStyle/>
          <a:p>
            <a:r>
              <a:rPr lang="uk-UA" sz="1200" dirty="0"/>
              <a:t>задача</a:t>
            </a:r>
          </a:p>
        </p:txBody>
      </p:sp>
    </p:spTree>
    <p:extLst>
      <p:ext uri="{BB962C8B-B14F-4D97-AF65-F5344CB8AC3E}">
        <p14:creationId xmlns:p14="http://schemas.microsoft.com/office/powerpoint/2010/main" xmlns="" val="2562194812"/>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3" name="Rectangle 3"/>
          <p:cNvSpPr>
            <a:spLocks noGrp="1" noChangeArrowheads="1"/>
          </p:cNvSpPr>
          <p:nvPr>
            <p:ph idx="1"/>
          </p:nvPr>
        </p:nvSpPr>
        <p:spPr>
          <a:xfrm>
            <a:off x="1184690" y="1300838"/>
            <a:ext cx="7759644" cy="3853905"/>
          </a:xfrm>
        </p:spPr>
        <p:txBody>
          <a:bodyPr/>
          <a:lstStyle/>
          <a:p>
            <a:pPr eaLnBrk="1" hangingPunct="1">
              <a:buFontTx/>
              <a:buNone/>
            </a:pPr>
            <a:endParaRPr lang="de-AT" altLang="de-DE" dirty="0"/>
          </a:p>
          <a:p>
            <a:pPr eaLnBrk="1" hangingPunct="1">
              <a:buClr>
                <a:srgbClr val="000066"/>
              </a:buClr>
              <a:buFont typeface="Wingdings" panose="05000000000000000000" pitchFamily="2" charset="2"/>
              <a:buChar char="ð"/>
            </a:pPr>
            <a:r>
              <a:rPr lang="de-AT" altLang="de-DE" sz="1667" dirty="0" smtClean="0">
                <a:sym typeface="Wingdings" panose="05000000000000000000" pitchFamily="2" charset="2"/>
              </a:rPr>
              <a:t> </a:t>
            </a:r>
            <a:r>
              <a:rPr lang="de-AT" altLang="de-DE" b="1" dirty="0">
                <a:sym typeface="Wingdings" panose="05000000000000000000" pitchFamily="2" charset="2"/>
              </a:rPr>
              <a:t>Einfluss des Lernens auf die Bewältigung von </a:t>
            </a:r>
          </a:p>
          <a:p>
            <a:pPr eaLnBrk="1" hangingPunct="1">
              <a:buClr>
                <a:srgbClr val="000066"/>
              </a:buClr>
              <a:buFont typeface="Wingdings" panose="05000000000000000000" pitchFamily="2" charset="2"/>
              <a:buNone/>
            </a:pPr>
            <a:r>
              <a:rPr lang="de-AT" altLang="de-DE" b="1" dirty="0">
                <a:sym typeface="Wingdings" panose="05000000000000000000" pitchFamily="2" charset="2"/>
              </a:rPr>
              <a:t>	konkreten (beruflichen) Aufgaben und komplexen</a:t>
            </a:r>
          </a:p>
          <a:p>
            <a:pPr eaLnBrk="1" hangingPunct="1">
              <a:buClr>
                <a:srgbClr val="000066"/>
              </a:buClr>
              <a:buFont typeface="Wingdings" panose="05000000000000000000" pitchFamily="2" charset="2"/>
              <a:buNone/>
            </a:pPr>
            <a:r>
              <a:rPr lang="de-AT" altLang="de-DE" b="1" dirty="0">
                <a:sym typeface="Wingdings" panose="05000000000000000000" pitchFamily="2" charset="2"/>
              </a:rPr>
              <a:t>	</a:t>
            </a:r>
            <a:r>
              <a:rPr lang="de-AT" altLang="de-DE" b="1" dirty="0" smtClean="0">
                <a:sym typeface="Wingdings" panose="05000000000000000000" pitchFamily="2" charset="2"/>
              </a:rPr>
              <a:t>Problemstellungen</a:t>
            </a:r>
            <a:r>
              <a:rPr lang="uk-UA" altLang="de-DE" b="1" dirty="0" smtClean="0">
                <a:sym typeface="Wingdings" panose="05000000000000000000" pitchFamily="2" charset="2"/>
              </a:rPr>
              <a:t> </a:t>
            </a:r>
            <a:endParaRPr lang="de-AT" altLang="de-DE" b="1" dirty="0">
              <a:sym typeface="Wingdings" panose="05000000000000000000" pitchFamily="2" charset="2"/>
            </a:endParaRPr>
          </a:p>
          <a:p>
            <a:pPr eaLnBrk="1" hangingPunct="1">
              <a:buClr>
                <a:srgbClr val="000066"/>
              </a:buClr>
              <a:buFont typeface="Wingdings" panose="05000000000000000000" pitchFamily="2" charset="2"/>
              <a:buNone/>
            </a:pPr>
            <a:r>
              <a:rPr lang="de-AT" altLang="de-DE" b="0" dirty="0">
                <a:sym typeface="Wingdings" panose="05000000000000000000" pitchFamily="2" charset="2"/>
              </a:rPr>
              <a:t> </a:t>
            </a:r>
            <a:endParaRPr lang="uk-UA" altLang="de-DE" b="0" dirty="0" smtClean="0">
              <a:sym typeface="Wingdings" panose="05000000000000000000" pitchFamily="2" charset="2"/>
            </a:endParaRPr>
          </a:p>
          <a:p>
            <a:pPr eaLnBrk="1" hangingPunct="1">
              <a:buClr>
                <a:srgbClr val="000066"/>
              </a:buClr>
              <a:buFont typeface="Wingdings" panose="05000000000000000000" pitchFamily="2" charset="2"/>
              <a:buNone/>
            </a:pPr>
            <a:endParaRPr lang="de-AT" altLang="de-DE" b="0" dirty="0">
              <a:sym typeface="Wingdings" panose="05000000000000000000" pitchFamily="2" charset="2"/>
            </a:endParaRPr>
          </a:p>
          <a:p>
            <a:pPr eaLnBrk="1" hangingPunct="1">
              <a:buClr>
                <a:srgbClr val="000066"/>
              </a:buClr>
              <a:buFont typeface="Wingdings" panose="05000000000000000000" pitchFamily="2" charset="2"/>
              <a:buNone/>
            </a:pPr>
            <a:endParaRPr lang="de-AT" altLang="de-DE" b="0" dirty="0">
              <a:sym typeface="Wingdings" panose="05000000000000000000" pitchFamily="2" charset="2"/>
            </a:endParaRPr>
          </a:p>
          <a:p>
            <a:pPr eaLnBrk="1" hangingPunct="1">
              <a:buClr>
                <a:srgbClr val="000066"/>
              </a:buClr>
              <a:buFont typeface="Wingdings" panose="05000000000000000000" pitchFamily="2" charset="2"/>
              <a:buChar char="ð"/>
            </a:pPr>
            <a:r>
              <a:rPr lang="de-AT" altLang="de-DE" b="0" dirty="0">
                <a:sym typeface="Wingdings" panose="05000000000000000000" pitchFamily="2" charset="2"/>
              </a:rPr>
              <a:t> </a:t>
            </a:r>
            <a:r>
              <a:rPr lang="de-AT" altLang="de-DE" b="1" dirty="0">
                <a:sym typeface="Wingdings" panose="05000000000000000000" pitchFamily="2" charset="2"/>
              </a:rPr>
              <a:t>Einfluss des Lernens auf weiterführendes Lernen </a:t>
            </a:r>
          </a:p>
          <a:p>
            <a:pPr eaLnBrk="1" hangingPunct="1">
              <a:buClr>
                <a:srgbClr val="000066"/>
              </a:buClr>
              <a:buFont typeface="Wingdings" panose="05000000000000000000" pitchFamily="2" charset="2"/>
              <a:buNone/>
            </a:pPr>
            <a:r>
              <a:rPr lang="de-AT" altLang="de-DE" b="1" dirty="0">
                <a:sym typeface="Wingdings" panose="05000000000000000000" pitchFamily="2" charset="2"/>
              </a:rPr>
              <a:t>	(Befähigung zur laufenden Weiterbildung)</a:t>
            </a:r>
          </a:p>
          <a:p>
            <a:pPr eaLnBrk="1" hangingPunct="1">
              <a:buClr>
                <a:srgbClr val="000066"/>
              </a:buClr>
              <a:buFont typeface="Wingdings" panose="05000000000000000000" pitchFamily="2" charset="2"/>
              <a:buNone/>
            </a:pPr>
            <a:endParaRPr lang="de-AT" altLang="de-DE" dirty="0">
              <a:sym typeface="Wingdings" panose="05000000000000000000" pitchFamily="2" charset="2"/>
            </a:endParaRPr>
          </a:p>
          <a:p>
            <a:pPr eaLnBrk="1" hangingPunct="1">
              <a:buClr>
                <a:srgbClr val="000066"/>
              </a:buClr>
              <a:buFont typeface="Wingdings" panose="05000000000000000000" pitchFamily="2" charset="2"/>
              <a:buNone/>
            </a:pPr>
            <a:endParaRPr lang="de-AT" altLang="de-DE" sz="1667" dirty="0">
              <a:sym typeface="Wingdings" panose="05000000000000000000" pitchFamily="2" charset="2"/>
            </a:endParaRPr>
          </a:p>
        </p:txBody>
      </p:sp>
      <p:sp>
        <p:nvSpPr>
          <p:cNvPr id="1528834" name="Rectangle 2"/>
          <p:cNvSpPr>
            <a:spLocks noGrp="1" noChangeArrowheads="1"/>
          </p:cNvSpPr>
          <p:nvPr>
            <p:ph type="title"/>
          </p:nvPr>
        </p:nvSpPr>
        <p:spPr/>
        <p:txBody>
          <a:bodyPr>
            <a:normAutofit/>
          </a:bodyPr>
          <a:lstStyle/>
          <a:p>
            <a:pPr>
              <a:defRPr/>
            </a:pPr>
            <a:r>
              <a:rPr lang="de-AT" dirty="0"/>
              <a:t>Zwei Formen des </a:t>
            </a:r>
            <a:r>
              <a:rPr lang="de-AT" dirty="0" smtClean="0"/>
              <a:t>Lerntransfers</a:t>
            </a:r>
            <a:r>
              <a:rPr lang="uk-UA" dirty="0"/>
              <a:t/>
            </a:r>
            <a:br>
              <a:rPr lang="uk-UA" dirty="0"/>
            </a:br>
            <a:r>
              <a:rPr lang="uk-UA" b="0" dirty="0"/>
              <a:t>Дві форми </a:t>
            </a:r>
            <a:r>
              <a:rPr lang="uk-UA" b="0" dirty="0" smtClean="0"/>
              <a:t>організації передачі вміння вчитися</a:t>
            </a:r>
            <a:endParaRPr lang="de-AT" b="0" dirty="0"/>
          </a:p>
        </p:txBody>
      </p:sp>
      <p:sp>
        <p:nvSpPr>
          <p:cNvPr id="2" name="Foliennummernplatzhalter 1">
            <a:extLst>
              <a:ext uri="{FF2B5EF4-FFF2-40B4-BE49-F238E27FC236}">
                <a16:creationId xmlns:a16="http://schemas.microsoft.com/office/drawing/2014/main" xmlns="" id="{F71C2700-3197-4A00-B565-F4E58AC80F38}"/>
              </a:ext>
            </a:extLst>
          </p:cNvPr>
          <p:cNvSpPr>
            <a:spLocks noGrp="1"/>
          </p:cNvSpPr>
          <p:nvPr>
            <p:ph type="sldNum" sz="quarter" idx="12"/>
          </p:nvPr>
        </p:nvSpPr>
        <p:spPr/>
        <p:txBody>
          <a:bodyPr/>
          <a:lstStyle/>
          <a:p>
            <a:r>
              <a:rPr lang="de-AT"/>
              <a:t>Folie </a:t>
            </a:r>
            <a:fld id="{BE3DC40E-DBBE-4E2D-9EEC-FBF0DA0E9179}" type="slidenum">
              <a:rPr lang="de-AT" smtClean="0"/>
              <a:pPr/>
              <a:t>5</a:t>
            </a:fld>
            <a:endParaRPr lang="de-AT" dirty="0"/>
          </a:p>
        </p:txBody>
      </p:sp>
      <p:sp>
        <p:nvSpPr>
          <p:cNvPr id="6" name="Прямоугольник 5"/>
          <p:cNvSpPr/>
          <p:nvPr/>
        </p:nvSpPr>
        <p:spPr>
          <a:xfrm>
            <a:off x="1354557" y="2700213"/>
            <a:ext cx="5884223" cy="646331"/>
          </a:xfrm>
          <a:prstGeom prst="rect">
            <a:avLst/>
          </a:prstGeom>
        </p:spPr>
        <p:txBody>
          <a:bodyPr wrap="square">
            <a:spAutoFit/>
          </a:bodyPr>
          <a:lstStyle/>
          <a:p>
            <a:r>
              <a:rPr lang="uk-UA" dirty="0" smtClean="0">
                <a:solidFill>
                  <a:schemeClr val="accent2">
                    <a:lumMod val="90000"/>
                    <a:lumOff val="10000"/>
                  </a:schemeClr>
                </a:solidFill>
              </a:rPr>
              <a:t>Вплив навчання на виконання конкретних професійних завдань і комплексних проблем</a:t>
            </a:r>
            <a:endParaRPr lang="uk-UA" dirty="0">
              <a:solidFill>
                <a:schemeClr val="accent2">
                  <a:lumMod val="90000"/>
                  <a:lumOff val="10000"/>
                </a:schemeClr>
              </a:solidFill>
            </a:endParaRPr>
          </a:p>
        </p:txBody>
      </p:sp>
      <p:sp>
        <p:nvSpPr>
          <p:cNvPr id="4" name="Прямоугольник 3"/>
          <p:cNvSpPr/>
          <p:nvPr/>
        </p:nvSpPr>
        <p:spPr>
          <a:xfrm>
            <a:off x="1354557" y="4313905"/>
            <a:ext cx="6625661" cy="646331"/>
          </a:xfrm>
          <a:prstGeom prst="rect">
            <a:avLst/>
          </a:prstGeom>
        </p:spPr>
        <p:txBody>
          <a:bodyPr wrap="square">
            <a:spAutoFit/>
          </a:bodyPr>
          <a:lstStyle/>
          <a:p>
            <a:r>
              <a:rPr lang="uk-UA" dirty="0" smtClean="0">
                <a:solidFill>
                  <a:schemeClr val="accent2">
                    <a:lumMod val="90000"/>
                    <a:lumOff val="10000"/>
                  </a:schemeClr>
                </a:solidFill>
              </a:rPr>
              <a:t>Вплив навчання на здатність постійно навчатися</a:t>
            </a:r>
          </a:p>
          <a:p>
            <a:r>
              <a:rPr lang="uk-UA" dirty="0" smtClean="0">
                <a:solidFill>
                  <a:schemeClr val="accent2">
                    <a:lumMod val="90000"/>
                    <a:lumOff val="10000"/>
                  </a:schemeClr>
                </a:solidFill>
              </a:rPr>
              <a:t>(Кваліфікація для продовження навчання)</a:t>
            </a:r>
            <a:endParaRPr lang="uk-UA" dirty="0">
              <a:solidFill>
                <a:schemeClr val="accent2">
                  <a:lumMod val="90000"/>
                  <a:lumOff val="10000"/>
                </a:schemeClr>
              </a:solidFill>
            </a:endParaRPr>
          </a:p>
        </p:txBody>
      </p:sp>
    </p:spTree>
    <p:extLst>
      <p:ext uri="{BB962C8B-B14F-4D97-AF65-F5344CB8AC3E}">
        <p14:creationId xmlns:p14="http://schemas.microsoft.com/office/powerpoint/2010/main" xmlns="" val="2511975014"/>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6898" name="Rectangle 2"/>
          <p:cNvSpPr>
            <a:spLocks noGrp="1" noChangeArrowheads="1"/>
          </p:cNvSpPr>
          <p:nvPr>
            <p:ph type="title"/>
          </p:nvPr>
        </p:nvSpPr>
        <p:spPr>
          <a:xfrm>
            <a:off x="133095" y="63231"/>
            <a:ext cx="6840000" cy="903822"/>
          </a:xfrm>
        </p:spPr>
        <p:txBody>
          <a:bodyPr>
            <a:normAutofit/>
          </a:bodyPr>
          <a:lstStyle/>
          <a:p>
            <a:pPr eaLnBrk="1" hangingPunct="1">
              <a:defRPr/>
            </a:pPr>
            <a:r>
              <a:rPr lang="de-AT" dirty="0"/>
              <a:t>Dimensionen des </a:t>
            </a:r>
            <a:r>
              <a:rPr lang="de-AT" dirty="0" smtClean="0"/>
              <a:t>Lerntransfers</a:t>
            </a:r>
            <a:r>
              <a:rPr lang="uk-UA" dirty="0"/>
              <a:t/>
            </a:r>
            <a:br>
              <a:rPr lang="uk-UA" dirty="0"/>
            </a:br>
            <a:r>
              <a:rPr lang="uk-UA" sz="2000" dirty="0" smtClean="0"/>
              <a:t>Виміри спрямованості передачі вміння вчитися </a:t>
            </a:r>
            <a:endParaRPr lang="de-DE" sz="2000" dirty="0"/>
          </a:p>
        </p:txBody>
      </p:sp>
      <p:sp>
        <p:nvSpPr>
          <p:cNvPr id="8197" name="Rectangle 10"/>
          <p:cNvSpPr>
            <a:spLocks noChangeArrowheads="1"/>
          </p:cNvSpPr>
          <p:nvPr/>
        </p:nvSpPr>
        <p:spPr bwMode="auto">
          <a:xfrm>
            <a:off x="133095" y="2231134"/>
            <a:ext cx="3230819" cy="2185770"/>
          </a:xfrm>
          <a:prstGeom prst="rect">
            <a:avLst/>
          </a:prstGeom>
          <a:solidFill>
            <a:srgbClr val="99CCFF"/>
          </a:solidFill>
          <a:ln w="9525" algn="ctr">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marL="174625" indent="-174625" eaLnBrk="0" hangingPunct="0">
              <a:defRPr sz="2000" b="1">
                <a:solidFill>
                  <a:schemeClr val="tx1"/>
                </a:solidFill>
                <a:latin typeface="Arial" panose="020B0604020202020204" pitchFamily="34" charset="0"/>
              </a:defRPr>
            </a:lvl1pPr>
            <a:lvl2pPr marL="742950" indent="-285750" eaLnBrk="0" hangingPunct="0">
              <a:defRPr sz="2000" b="1">
                <a:solidFill>
                  <a:schemeClr val="tx1"/>
                </a:solidFill>
                <a:latin typeface="Arial" panose="020B0604020202020204" pitchFamily="34" charset="0"/>
              </a:defRPr>
            </a:lvl2pPr>
            <a:lvl3pPr marL="1143000" indent="-228600" eaLnBrk="0" hangingPunct="0">
              <a:defRPr sz="2000" b="1">
                <a:solidFill>
                  <a:schemeClr val="tx1"/>
                </a:solidFill>
                <a:latin typeface="Arial" panose="020B0604020202020204" pitchFamily="34" charset="0"/>
              </a:defRPr>
            </a:lvl3pPr>
            <a:lvl4pPr marL="1600200" indent="-228600" eaLnBrk="0" hangingPunct="0">
              <a:defRPr sz="2000" b="1">
                <a:solidFill>
                  <a:schemeClr val="tx1"/>
                </a:solidFill>
                <a:latin typeface="Arial" panose="020B0604020202020204" pitchFamily="34" charset="0"/>
              </a:defRPr>
            </a:lvl4pPr>
            <a:lvl5pPr marL="2057400" indent="-228600" eaLnBrk="0" hangingPunct="0">
              <a:defRPr sz="2000" b="1">
                <a:solidFill>
                  <a:schemeClr val="tx1"/>
                </a:solidFill>
                <a:latin typeface="Arial" panose="020B0604020202020204" pitchFamily="34" charset="0"/>
              </a:defRPr>
            </a:lvl5pPr>
            <a:lvl6pPr marL="2514600" indent="-228600" eaLnBrk="0" fontAlgn="base" hangingPunct="0">
              <a:lnSpc>
                <a:spcPts val="2600"/>
              </a:lnSpc>
              <a:spcBef>
                <a:spcPts val="1000"/>
              </a:spcBef>
              <a:spcAft>
                <a:spcPct val="0"/>
              </a:spcAft>
              <a:buClr>
                <a:schemeClr val="bg2"/>
              </a:buClr>
              <a:defRPr sz="2000" b="1">
                <a:solidFill>
                  <a:schemeClr val="tx1"/>
                </a:solidFill>
                <a:latin typeface="Arial" panose="020B0604020202020204" pitchFamily="34" charset="0"/>
              </a:defRPr>
            </a:lvl6pPr>
            <a:lvl7pPr marL="2971800" indent="-228600" eaLnBrk="0" fontAlgn="base" hangingPunct="0">
              <a:lnSpc>
                <a:spcPts val="2600"/>
              </a:lnSpc>
              <a:spcBef>
                <a:spcPts val="1000"/>
              </a:spcBef>
              <a:spcAft>
                <a:spcPct val="0"/>
              </a:spcAft>
              <a:buClr>
                <a:schemeClr val="bg2"/>
              </a:buClr>
              <a:defRPr sz="2000" b="1">
                <a:solidFill>
                  <a:schemeClr val="tx1"/>
                </a:solidFill>
                <a:latin typeface="Arial" panose="020B0604020202020204" pitchFamily="34" charset="0"/>
              </a:defRPr>
            </a:lvl7pPr>
            <a:lvl8pPr marL="3429000" indent="-228600" eaLnBrk="0" fontAlgn="base" hangingPunct="0">
              <a:lnSpc>
                <a:spcPts val="2600"/>
              </a:lnSpc>
              <a:spcBef>
                <a:spcPts val="1000"/>
              </a:spcBef>
              <a:spcAft>
                <a:spcPct val="0"/>
              </a:spcAft>
              <a:buClr>
                <a:schemeClr val="bg2"/>
              </a:buClr>
              <a:defRPr sz="2000" b="1">
                <a:solidFill>
                  <a:schemeClr val="tx1"/>
                </a:solidFill>
                <a:latin typeface="Arial" panose="020B0604020202020204" pitchFamily="34" charset="0"/>
              </a:defRPr>
            </a:lvl8pPr>
            <a:lvl9pPr marL="3886200" indent="-228600" eaLnBrk="0" fontAlgn="base" hangingPunct="0">
              <a:lnSpc>
                <a:spcPts val="2600"/>
              </a:lnSpc>
              <a:spcBef>
                <a:spcPts val="1000"/>
              </a:spcBef>
              <a:spcAft>
                <a:spcPct val="0"/>
              </a:spcAft>
              <a:buClr>
                <a:schemeClr val="bg2"/>
              </a:buClr>
              <a:defRPr sz="2000" b="1">
                <a:solidFill>
                  <a:schemeClr val="tx1"/>
                </a:solidFill>
                <a:latin typeface="Arial" panose="020B0604020202020204" pitchFamily="34" charset="0"/>
              </a:defRPr>
            </a:lvl9pPr>
          </a:lstStyle>
          <a:p>
            <a:pPr algn="ctr" eaLnBrk="1" hangingPunct="1">
              <a:lnSpc>
                <a:spcPts val="833"/>
              </a:lnSpc>
              <a:spcAft>
                <a:spcPts val="600"/>
              </a:spcAft>
            </a:pPr>
            <a:r>
              <a:rPr lang="de-AT" altLang="de-DE" dirty="0" smtClean="0"/>
              <a:t>Lerntransfer</a:t>
            </a:r>
            <a:endParaRPr lang="uk-UA" altLang="de-DE" dirty="0" smtClean="0"/>
          </a:p>
          <a:p>
            <a:pPr algn="ctr" eaLnBrk="1" hangingPunct="1">
              <a:lnSpc>
                <a:spcPts val="833"/>
              </a:lnSpc>
              <a:spcAft>
                <a:spcPts val="600"/>
              </a:spcAft>
            </a:pPr>
            <a:r>
              <a:rPr lang="uk-UA" altLang="de-DE" sz="1600" dirty="0" smtClean="0"/>
              <a:t>Спрямованість передачі </a:t>
            </a:r>
          </a:p>
          <a:p>
            <a:pPr algn="ctr" eaLnBrk="1" hangingPunct="1">
              <a:lnSpc>
                <a:spcPts val="833"/>
              </a:lnSpc>
              <a:spcAft>
                <a:spcPts val="600"/>
              </a:spcAft>
            </a:pPr>
            <a:r>
              <a:rPr lang="uk-UA" altLang="de-DE" sz="1600" dirty="0" smtClean="0"/>
              <a:t>вміння вчитися </a:t>
            </a:r>
            <a:r>
              <a:rPr lang="de-AT" altLang="de-DE" sz="1500" dirty="0" smtClean="0"/>
              <a:t>=</a:t>
            </a:r>
          </a:p>
          <a:p>
            <a:pPr algn="ctr" eaLnBrk="1" hangingPunct="1">
              <a:lnSpc>
                <a:spcPts val="833"/>
              </a:lnSpc>
              <a:spcAft>
                <a:spcPts val="600"/>
              </a:spcAft>
            </a:pPr>
            <a:endParaRPr lang="uk-UA" altLang="de-DE" sz="1500" dirty="0" smtClean="0"/>
          </a:p>
          <a:p>
            <a:pPr algn="ctr" eaLnBrk="1" hangingPunct="1">
              <a:lnSpc>
                <a:spcPts val="833"/>
              </a:lnSpc>
              <a:spcAft>
                <a:spcPts val="600"/>
              </a:spcAft>
            </a:pPr>
            <a:r>
              <a:rPr lang="de-AT" altLang="de-DE" sz="1500" dirty="0" smtClean="0"/>
              <a:t>Anwendung des Gelernten zur </a:t>
            </a:r>
          </a:p>
          <a:p>
            <a:pPr algn="ctr" eaLnBrk="1" hangingPunct="1">
              <a:lnSpc>
                <a:spcPts val="833"/>
              </a:lnSpc>
              <a:spcAft>
                <a:spcPts val="600"/>
              </a:spcAft>
            </a:pPr>
            <a:r>
              <a:rPr lang="de-AT" altLang="de-DE" sz="1500" dirty="0" smtClean="0"/>
              <a:t>Lösung konkreter </a:t>
            </a:r>
            <a:endParaRPr lang="uk-UA" altLang="de-DE" sz="1500" dirty="0" smtClean="0"/>
          </a:p>
          <a:p>
            <a:pPr algn="ctr" eaLnBrk="1" hangingPunct="1">
              <a:lnSpc>
                <a:spcPts val="833"/>
              </a:lnSpc>
              <a:spcAft>
                <a:spcPts val="600"/>
              </a:spcAft>
            </a:pPr>
            <a:r>
              <a:rPr lang="de-AT" altLang="de-DE" sz="1500" dirty="0" smtClean="0"/>
              <a:t>Aufgabenstellungen</a:t>
            </a:r>
            <a:endParaRPr lang="uk-UA" altLang="de-DE" sz="1500" dirty="0" smtClean="0"/>
          </a:p>
          <a:p>
            <a:pPr algn="ctr" eaLnBrk="1" hangingPunct="1">
              <a:lnSpc>
                <a:spcPts val="833"/>
              </a:lnSpc>
              <a:spcAft>
                <a:spcPts val="600"/>
              </a:spcAft>
            </a:pPr>
            <a:r>
              <a:rPr lang="uk-UA" altLang="de-DE" sz="1500" dirty="0" smtClean="0"/>
              <a:t>(Застосування вивченого </a:t>
            </a:r>
          </a:p>
          <a:p>
            <a:pPr algn="ctr" eaLnBrk="1" hangingPunct="1">
              <a:lnSpc>
                <a:spcPts val="833"/>
              </a:lnSpc>
              <a:spcAft>
                <a:spcPts val="600"/>
              </a:spcAft>
            </a:pPr>
            <a:r>
              <a:rPr lang="uk-UA" altLang="de-DE" sz="1500" dirty="0" smtClean="0"/>
              <a:t>для вирішення конкретних </a:t>
            </a:r>
          </a:p>
          <a:p>
            <a:pPr algn="ctr" eaLnBrk="1" hangingPunct="1">
              <a:lnSpc>
                <a:spcPts val="833"/>
              </a:lnSpc>
              <a:spcAft>
                <a:spcPts val="600"/>
              </a:spcAft>
            </a:pPr>
            <a:r>
              <a:rPr lang="uk-UA" altLang="de-DE" sz="1500" dirty="0"/>
              <a:t>з</a:t>
            </a:r>
            <a:r>
              <a:rPr lang="uk-UA" altLang="de-DE" sz="1500" dirty="0" smtClean="0"/>
              <a:t>авдань)</a:t>
            </a:r>
            <a:endParaRPr lang="uk-UA" altLang="de-DE" sz="1500" dirty="0"/>
          </a:p>
        </p:txBody>
      </p:sp>
      <p:sp>
        <p:nvSpPr>
          <p:cNvPr id="8198" name="Rectangle 11"/>
          <p:cNvSpPr>
            <a:spLocks noChangeArrowheads="1"/>
          </p:cNvSpPr>
          <p:nvPr/>
        </p:nvSpPr>
        <p:spPr bwMode="auto">
          <a:xfrm>
            <a:off x="4391398" y="1087850"/>
            <a:ext cx="4162033" cy="1378524"/>
          </a:xfrm>
          <a:prstGeom prst="rect">
            <a:avLst/>
          </a:prstGeom>
          <a:solidFill>
            <a:srgbClr val="FFFFCC"/>
          </a:solidFill>
          <a:ln w="9525" algn="ctr">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marL="174625" indent="-174625" eaLnBrk="0" hangingPunct="0">
              <a:defRPr sz="2000" b="1">
                <a:solidFill>
                  <a:schemeClr val="tx1"/>
                </a:solidFill>
                <a:latin typeface="Arial" panose="020B0604020202020204" pitchFamily="34" charset="0"/>
              </a:defRPr>
            </a:lvl1pPr>
            <a:lvl2pPr marL="742950" indent="-285750" eaLnBrk="0" hangingPunct="0">
              <a:defRPr sz="2000" b="1">
                <a:solidFill>
                  <a:schemeClr val="tx1"/>
                </a:solidFill>
                <a:latin typeface="Arial" panose="020B0604020202020204" pitchFamily="34" charset="0"/>
              </a:defRPr>
            </a:lvl2pPr>
            <a:lvl3pPr marL="1143000" indent="-228600" eaLnBrk="0" hangingPunct="0">
              <a:defRPr sz="2000" b="1">
                <a:solidFill>
                  <a:schemeClr val="tx1"/>
                </a:solidFill>
                <a:latin typeface="Arial" panose="020B0604020202020204" pitchFamily="34" charset="0"/>
              </a:defRPr>
            </a:lvl3pPr>
            <a:lvl4pPr marL="1600200" indent="-228600" eaLnBrk="0" hangingPunct="0">
              <a:defRPr sz="2000" b="1">
                <a:solidFill>
                  <a:schemeClr val="tx1"/>
                </a:solidFill>
                <a:latin typeface="Arial" panose="020B0604020202020204" pitchFamily="34" charset="0"/>
              </a:defRPr>
            </a:lvl4pPr>
            <a:lvl5pPr marL="2057400" indent="-228600" eaLnBrk="0" hangingPunct="0">
              <a:defRPr sz="2000" b="1">
                <a:solidFill>
                  <a:schemeClr val="tx1"/>
                </a:solidFill>
                <a:latin typeface="Arial" panose="020B0604020202020204" pitchFamily="34" charset="0"/>
              </a:defRPr>
            </a:lvl5pPr>
            <a:lvl6pPr marL="2514600" indent="-228600" eaLnBrk="0" fontAlgn="base" hangingPunct="0">
              <a:lnSpc>
                <a:spcPts val="2600"/>
              </a:lnSpc>
              <a:spcBef>
                <a:spcPts val="1000"/>
              </a:spcBef>
              <a:spcAft>
                <a:spcPct val="0"/>
              </a:spcAft>
              <a:buClr>
                <a:schemeClr val="bg2"/>
              </a:buClr>
              <a:defRPr sz="2000" b="1">
                <a:solidFill>
                  <a:schemeClr val="tx1"/>
                </a:solidFill>
                <a:latin typeface="Arial" panose="020B0604020202020204" pitchFamily="34" charset="0"/>
              </a:defRPr>
            </a:lvl6pPr>
            <a:lvl7pPr marL="2971800" indent="-228600" eaLnBrk="0" fontAlgn="base" hangingPunct="0">
              <a:lnSpc>
                <a:spcPts val="2600"/>
              </a:lnSpc>
              <a:spcBef>
                <a:spcPts val="1000"/>
              </a:spcBef>
              <a:spcAft>
                <a:spcPct val="0"/>
              </a:spcAft>
              <a:buClr>
                <a:schemeClr val="bg2"/>
              </a:buClr>
              <a:defRPr sz="2000" b="1">
                <a:solidFill>
                  <a:schemeClr val="tx1"/>
                </a:solidFill>
                <a:latin typeface="Arial" panose="020B0604020202020204" pitchFamily="34" charset="0"/>
              </a:defRPr>
            </a:lvl7pPr>
            <a:lvl8pPr marL="3429000" indent="-228600" eaLnBrk="0" fontAlgn="base" hangingPunct="0">
              <a:lnSpc>
                <a:spcPts val="2600"/>
              </a:lnSpc>
              <a:spcBef>
                <a:spcPts val="1000"/>
              </a:spcBef>
              <a:spcAft>
                <a:spcPct val="0"/>
              </a:spcAft>
              <a:buClr>
                <a:schemeClr val="bg2"/>
              </a:buClr>
              <a:defRPr sz="2000" b="1">
                <a:solidFill>
                  <a:schemeClr val="tx1"/>
                </a:solidFill>
                <a:latin typeface="Arial" panose="020B0604020202020204" pitchFamily="34" charset="0"/>
              </a:defRPr>
            </a:lvl8pPr>
            <a:lvl9pPr marL="3886200" indent="-228600" eaLnBrk="0" fontAlgn="base" hangingPunct="0">
              <a:lnSpc>
                <a:spcPts val="2600"/>
              </a:lnSpc>
              <a:spcBef>
                <a:spcPts val="1000"/>
              </a:spcBef>
              <a:spcAft>
                <a:spcPct val="0"/>
              </a:spcAft>
              <a:buClr>
                <a:schemeClr val="bg2"/>
              </a:buClr>
              <a:defRPr sz="2000" b="1">
                <a:solidFill>
                  <a:schemeClr val="tx1"/>
                </a:solidFill>
                <a:latin typeface="Arial" panose="020B0604020202020204" pitchFamily="34" charset="0"/>
              </a:defRPr>
            </a:lvl9pPr>
          </a:lstStyle>
          <a:p>
            <a:pPr algn="ctr" eaLnBrk="1" hangingPunct="1">
              <a:spcAft>
                <a:spcPts val="600"/>
              </a:spcAft>
            </a:pPr>
            <a:r>
              <a:rPr lang="de-AT" altLang="de-DE" dirty="0"/>
              <a:t>Kognitive Dimension</a:t>
            </a:r>
          </a:p>
          <a:p>
            <a:pPr algn="ctr" eaLnBrk="1" hangingPunct="1">
              <a:lnSpc>
                <a:spcPts val="833"/>
              </a:lnSpc>
              <a:spcAft>
                <a:spcPts val="600"/>
              </a:spcAft>
            </a:pPr>
            <a:r>
              <a:rPr lang="de-AT" altLang="de-DE" sz="1667" b="0" dirty="0"/>
              <a:t>Relevanz des </a:t>
            </a:r>
            <a:r>
              <a:rPr lang="de-AT" altLang="de-DE" sz="1667" b="0" dirty="0" smtClean="0"/>
              <a:t>Wissens</a:t>
            </a:r>
            <a:r>
              <a:rPr lang="uk-UA" altLang="de-DE" sz="1667" b="0" dirty="0" smtClean="0"/>
              <a:t> </a:t>
            </a:r>
            <a:r>
              <a:rPr lang="de-AT" altLang="de-DE" sz="1667" b="0" dirty="0" smtClean="0"/>
              <a:t>erkennen </a:t>
            </a:r>
            <a:r>
              <a:rPr lang="de-AT" altLang="de-DE" sz="1667" b="0" dirty="0"/>
              <a:t>und </a:t>
            </a:r>
          </a:p>
          <a:p>
            <a:pPr algn="ctr" eaLnBrk="1" hangingPunct="1">
              <a:lnSpc>
                <a:spcPts val="833"/>
              </a:lnSpc>
              <a:spcAft>
                <a:spcPts val="600"/>
              </a:spcAft>
            </a:pPr>
            <a:r>
              <a:rPr lang="de-AT" altLang="de-DE" sz="1667" b="0" i="1" dirty="0" smtClean="0"/>
              <a:t>Wissen </a:t>
            </a:r>
            <a:r>
              <a:rPr lang="de-AT" altLang="de-DE" sz="1667" b="0" i="1" dirty="0"/>
              <a:t>anwenden </a:t>
            </a:r>
            <a:r>
              <a:rPr lang="de-AT" altLang="de-DE" sz="1667" b="0" i="1" dirty="0" smtClean="0"/>
              <a:t>können</a:t>
            </a:r>
            <a:endParaRPr lang="uk-UA" altLang="de-DE" sz="1667" b="0" i="1" dirty="0" smtClean="0"/>
          </a:p>
          <a:p>
            <a:pPr algn="ctr" eaLnBrk="1" hangingPunct="1">
              <a:lnSpc>
                <a:spcPts val="833"/>
              </a:lnSpc>
              <a:spcAft>
                <a:spcPts val="600"/>
              </a:spcAft>
            </a:pPr>
            <a:r>
              <a:rPr lang="uk-UA" altLang="de-DE" sz="1667" dirty="0" smtClean="0">
                <a:solidFill>
                  <a:schemeClr val="accent2">
                    <a:lumMod val="90000"/>
                    <a:lumOff val="10000"/>
                  </a:schemeClr>
                </a:solidFill>
              </a:rPr>
              <a:t>Когнітивний вимір</a:t>
            </a:r>
          </a:p>
          <a:p>
            <a:pPr algn="ctr" eaLnBrk="1" hangingPunct="1">
              <a:lnSpc>
                <a:spcPts val="833"/>
              </a:lnSpc>
              <a:spcAft>
                <a:spcPts val="600"/>
              </a:spcAft>
            </a:pPr>
            <a:r>
              <a:rPr lang="uk-UA" altLang="de-DE" sz="1667" b="0" i="1" dirty="0" smtClean="0">
                <a:solidFill>
                  <a:schemeClr val="accent2">
                    <a:lumMod val="90000"/>
                    <a:lumOff val="10000"/>
                  </a:schemeClr>
                </a:solidFill>
              </a:rPr>
              <a:t>Визнати релевантність знання</a:t>
            </a:r>
          </a:p>
          <a:p>
            <a:pPr algn="ctr" eaLnBrk="1" hangingPunct="1">
              <a:lnSpc>
                <a:spcPts val="833"/>
              </a:lnSpc>
              <a:spcAft>
                <a:spcPts val="600"/>
              </a:spcAft>
            </a:pPr>
            <a:r>
              <a:rPr lang="uk-UA" altLang="de-DE" sz="1667" b="0" i="1" dirty="0" smtClean="0">
                <a:solidFill>
                  <a:schemeClr val="accent2">
                    <a:lumMod val="90000"/>
                    <a:lumOff val="10000"/>
                  </a:schemeClr>
                </a:solidFill>
              </a:rPr>
              <a:t>і здатність застосовувати знанн</a:t>
            </a:r>
            <a:r>
              <a:rPr lang="ru-RU" altLang="de-DE" sz="1667" b="0" i="1" dirty="0" smtClean="0">
                <a:solidFill>
                  <a:schemeClr val="accent2">
                    <a:lumMod val="90000"/>
                    <a:lumOff val="10000"/>
                  </a:schemeClr>
                </a:solidFill>
              </a:rPr>
              <a:t>я</a:t>
            </a:r>
            <a:endParaRPr lang="de-AT" altLang="de-DE" sz="1667" b="0" i="1" dirty="0">
              <a:solidFill>
                <a:schemeClr val="accent2">
                  <a:lumMod val="90000"/>
                  <a:lumOff val="10000"/>
                </a:schemeClr>
              </a:solidFill>
            </a:endParaRPr>
          </a:p>
        </p:txBody>
      </p:sp>
      <p:sp>
        <p:nvSpPr>
          <p:cNvPr id="8199" name="Rectangle 12"/>
          <p:cNvSpPr>
            <a:spLocks noChangeArrowheads="1"/>
          </p:cNvSpPr>
          <p:nvPr/>
        </p:nvSpPr>
        <p:spPr bwMode="auto">
          <a:xfrm>
            <a:off x="4391398" y="2545408"/>
            <a:ext cx="4162033" cy="1456575"/>
          </a:xfrm>
          <a:prstGeom prst="rect">
            <a:avLst/>
          </a:prstGeom>
          <a:solidFill>
            <a:srgbClr val="FFFFCC"/>
          </a:solidFill>
          <a:ln w="9525" algn="ctr">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marL="174625" indent="-174625" eaLnBrk="0" hangingPunct="0">
              <a:defRPr sz="2000" b="1">
                <a:solidFill>
                  <a:schemeClr val="tx1"/>
                </a:solidFill>
                <a:latin typeface="Arial" panose="020B0604020202020204" pitchFamily="34" charset="0"/>
              </a:defRPr>
            </a:lvl1pPr>
            <a:lvl2pPr marL="742950" indent="-285750" eaLnBrk="0" hangingPunct="0">
              <a:defRPr sz="2000" b="1">
                <a:solidFill>
                  <a:schemeClr val="tx1"/>
                </a:solidFill>
                <a:latin typeface="Arial" panose="020B0604020202020204" pitchFamily="34" charset="0"/>
              </a:defRPr>
            </a:lvl2pPr>
            <a:lvl3pPr marL="1143000" indent="-228600" eaLnBrk="0" hangingPunct="0">
              <a:defRPr sz="2000" b="1">
                <a:solidFill>
                  <a:schemeClr val="tx1"/>
                </a:solidFill>
                <a:latin typeface="Arial" panose="020B0604020202020204" pitchFamily="34" charset="0"/>
              </a:defRPr>
            </a:lvl3pPr>
            <a:lvl4pPr marL="1600200" indent="-228600" eaLnBrk="0" hangingPunct="0">
              <a:defRPr sz="2000" b="1">
                <a:solidFill>
                  <a:schemeClr val="tx1"/>
                </a:solidFill>
                <a:latin typeface="Arial" panose="020B0604020202020204" pitchFamily="34" charset="0"/>
              </a:defRPr>
            </a:lvl4pPr>
            <a:lvl5pPr marL="2057400" indent="-228600" eaLnBrk="0" hangingPunct="0">
              <a:defRPr sz="2000" b="1">
                <a:solidFill>
                  <a:schemeClr val="tx1"/>
                </a:solidFill>
                <a:latin typeface="Arial" panose="020B0604020202020204" pitchFamily="34" charset="0"/>
              </a:defRPr>
            </a:lvl5pPr>
            <a:lvl6pPr marL="2514600" indent="-228600" eaLnBrk="0" fontAlgn="base" hangingPunct="0">
              <a:lnSpc>
                <a:spcPts val="2600"/>
              </a:lnSpc>
              <a:spcBef>
                <a:spcPts val="1000"/>
              </a:spcBef>
              <a:spcAft>
                <a:spcPct val="0"/>
              </a:spcAft>
              <a:buClr>
                <a:schemeClr val="bg2"/>
              </a:buClr>
              <a:defRPr sz="2000" b="1">
                <a:solidFill>
                  <a:schemeClr val="tx1"/>
                </a:solidFill>
                <a:latin typeface="Arial" panose="020B0604020202020204" pitchFamily="34" charset="0"/>
              </a:defRPr>
            </a:lvl6pPr>
            <a:lvl7pPr marL="2971800" indent="-228600" eaLnBrk="0" fontAlgn="base" hangingPunct="0">
              <a:lnSpc>
                <a:spcPts val="2600"/>
              </a:lnSpc>
              <a:spcBef>
                <a:spcPts val="1000"/>
              </a:spcBef>
              <a:spcAft>
                <a:spcPct val="0"/>
              </a:spcAft>
              <a:buClr>
                <a:schemeClr val="bg2"/>
              </a:buClr>
              <a:defRPr sz="2000" b="1">
                <a:solidFill>
                  <a:schemeClr val="tx1"/>
                </a:solidFill>
                <a:latin typeface="Arial" panose="020B0604020202020204" pitchFamily="34" charset="0"/>
              </a:defRPr>
            </a:lvl7pPr>
            <a:lvl8pPr marL="3429000" indent="-228600" eaLnBrk="0" fontAlgn="base" hangingPunct="0">
              <a:lnSpc>
                <a:spcPts val="2600"/>
              </a:lnSpc>
              <a:spcBef>
                <a:spcPts val="1000"/>
              </a:spcBef>
              <a:spcAft>
                <a:spcPct val="0"/>
              </a:spcAft>
              <a:buClr>
                <a:schemeClr val="bg2"/>
              </a:buClr>
              <a:defRPr sz="2000" b="1">
                <a:solidFill>
                  <a:schemeClr val="tx1"/>
                </a:solidFill>
                <a:latin typeface="Arial" panose="020B0604020202020204" pitchFamily="34" charset="0"/>
              </a:defRPr>
            </a:lvl8pPr>
            <a:lvl9pPr marL="3886200" indent="-228600" eaLnBrk="0" fontAlgn="base" hangingPunct="0">
              <a:lnSpc>
                <a:spcPts val="2600"/>
              </a:lnSpc>
              <a:spcBef>
                <a:spcPts val="1000"/>
              </a:spcBef>
              <a:spcAft>
                <a:spcPct val="0"/>
              </a:spcAft>
              <a:buClr>
                <a:schemeClr val="bg2"/>
              </a:buClr>
              <a:defRPr sz="2000" b="1">
                <a:solidFill>
                  <a:schemeClr val="tx1"/>
                </a:solidFill>
                <a:latin typeface="Arial" panose="020B0604020202020204" pitchFamily="34" charset="0"/>
              </a:defRPr>
            </a:lvl9pPr>
          </a:lstStyle>
          <a:p>
            <a:pPr algn="ctr" eaLnBrk="1" hangingPunct="1">
              <a:lnSpc>
                <a:spcPct val="80000"/>
              </a:lnSpc>
            </a:pPr>
            <a:endParaRPr lang="uk-UA" altLang="de-DE" sz="800" dirty="0" smtClean="0"/>
          </a:p>
          <a:p>
            <a:pPr algn="ctr" eaLnBrk="1" hangingPunct="1">
              <a:lnSpc>
                <a:spcPct val="80000"/>
              </a:lnSpc>
            </a:pPr>
            <a:r>
              <a:rPr lang="de-AT" altLang="de-DE" dirty="0" smtClean="0"/>
              <a:t>Affektive </a:t>
            </a:r>
            <a:r>
              <a:rPr lang="de-AT" altLang="de-DE" dirty="0"/>
              <a:t>Dimension</a:t>
            </a:r>
          </a:p>
          <a:p>
            <a:pPr algn="ctr" eaLnBrk="1" hangingPunct="1">
              <a:lnSpc>
                <a:spcPct val="80000"/>
              </a:lnSpc>
            </a:pPr>
            <a:r>
              <a:rPr lang="de-AT" altLang="de-DE" sz="1667" b="0" dirty="0"/>
              <a:t>Emotionale Barrieren </a:t>
            </a:r>
            <a:r>
              <a:rPr lang="de-AT" altLang="de-DE" sz="1667" b="0" dirty="0" smtClean="0"/>
              <a:t>überwinden </a:t>
            </a:r>
            <a:r>
              <a:rPr lang="de-AT" altLang="de-DE" sz="1667" b="0" dirty="0"/>
              <a:t>und</a:t>
            </a:r>
          </a:p>
          <a:p>
            <a:pPr algn="ctr" eaLnBrk="1" hangingPunct="1">
              <a:lnSpc>
                <a:spcPct val="80000"/>
              </a:lnSpc>
            </a:pPr>
            <a:r>
              <a:rPr lang="de-AT" altLang="de-DE" sz="1667" b="0" i="1" dirty="0"/>
              <a:t>Wissen anwenden </a:t>
            </a:r>
            <a:r>
              <a:rPr lang="de-AT" altLang="de-DE" sz="1667" b="0" i="1" dirty="0" smtClean="0"/>
              <a:t>wollen</a:t>
            </a:r>
            <a:endParaRPr lang="uk-UA" altLang="de-DE" sz="1667" b="0" i="1" dirty="0" smtClean="0"/>
          </a:p>
          <a:p>
            <a:pPr algn="ctr">
              <a:lnSpc>
                <a:spcPct val="80000"/>
              </a:lnSpc>
            </a:pPr>
            <a:r>
              <a:rPr lang="uk-UA" sz="1800" dirty="0">
                <a:solidFill>
                  <a:schemeClr val="accent2">
                    <a:lumMod val="90000"/>
                    <a:lumOff val="10000"/>
                  </a:schemeClr>
                </a:solidFill>
              </a:rPr>
              <a:t>Афективний вимір</a:t>
            </a:r>
          </a:p>
          <a:p>
            <a:pPr algn="ctr">
              <a:lnSpc>
                <a:spcPct val="80000"/>
              </a:lnSpc>
            </a:pPr>
            <a:r>
              <a:rPr lang="uk-UA" sz="1700" b="0" i="1" dirty="0">
                <a:solidFill>
                  <a:schemeClr val="accent2">
                    <a:lumMod val="90000"/>
                    <a:lumOff val="10000"/>
                  </a:schemeClr>
                </a:solidFill>
              </a:rPr>
              <a:t>Подолання емоційних бар'єрів</a:t>
            </a:r>
          </a:p>
          <a:p>
            <a:pPr algn="ctr">
              <a:lnSpc>
                <a:spcPct val="80000"/>
              </a:lnSpc>
            </a:pPr>
            <a:r>
              <a:rPr lang="uk-UA" sz="1700" b="0" i="1" dirty="0">
                <a:solidFill>
                  <a:schemeClr val="accent2">
                    <a:lumMod val="90000"/>
                    <a:lumOff val="10000"/>
                  </a:schemeClr>
                </a:solidFill>
              </a:rPr>
              <a:t>І бажання застосувати знання</a:t>
            </a:r>
          </a:p>
          <a:p>
            <a:pPr algn="ctr" eaLnBrk="1" hangingPunct="1">
              <a:lnSpc>
                <a:spcPts val="833"/>
              </a:lnSpc>
              <a:spcAft>
                <a:spcPts val="600"/>
              </a:spcAft>
            </a:pPr>
            <a:endParaRPr lang="de-AT" altLang="de-DE" sz="1667" b="0" i="1" dirty="0"/>
          </a:p>
        </p:txBody>
      </p:sp>
      <p:sp>
        <p:nvSpPr>
          <p:cNvPr id="8200" name="Rectangle 13"/>
          <p:cNvSpPr>
            <a:spLocks noChangeArrowheads="1"/>
          </p:cNvSpPr>
          <p:nvPr/>
        </p:nvSpPr>
        <p:spPr bwMode="auto">
          <a:xfrm>
            <a:off x="4392720" y="4111668"/>
            <a:ext cx="4160711" cy="1300391"/>
          </a:xfrm>
          <a:prstGeom prst="rect">
            <a:avLst/>
          </a:prstGeom>
          <a:solidFill>
            <a:srgbClr val="FFFFCC"/>
          </a:solidFill>
          <a:ln w="9525" algn="ctr">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marL="174625" indent="-174625" eaLnBrk="0" hangingPunct="0">
              <a:defRPr sz="2000" b="1">
                <a:solidFill>
                  <a:schemeClr val="tx1"/>
                </a:solidFill>
                <a:latin typeface="Arial" panose="020B0604020202020204" pitchFamily="34" charset="0"/>
              </a:defRPr>
            </a:lvl1pPr>
            <a:lvl2pPr marL="742950" indent="-285750" eaLnBrk="0" hangingPunct="0">
              <a:defRPr sz="2000" b="1">
                <a:solidFill>
                  <a:schemeClr val="tx1"/>
                </a:solidFill>
                <a:latin typeface="Arial" panose="020B0604020202020204" pitchFamily="34" charset="0"/>
              </a:defRPr>
            </a:lvl2pPr>
            <a:lvl3pPr marL="1143000" indent="-228600" eaLnBrk="0" hangingPunct="0">
              <a:defRPr sz="2000" b="1">
                <a:solidFill>
                  <a:schemeClr val="tx1"/>
                </a:solidFill>
                <a:latin typeface="Arial" panose="020B0604020202020204" pitchFamily="34" charset="0"/>
              </a:defRPr>
            </a:lvl3pPr>
            <a:lvl4pPr marL="1600200" indent="-228600" eaLnBrk="0" hangingPunct="0">
              <a:defRPr sz="2000" b="1">
                <a:solidFill>
                  <a:schemeClr val="tx1"/>
                </a:solidFill>
                <a:latin typeface="Arial" panose="020B0604020202020204" pitchFamily="34" charset="0"/>
              </a:defRPr>
            </a:lvl4pPr>
            <a:lvl5pPr marL="2057400" indent="-228600" eaLnBrk="0" hangingPunct="0">
              <a:defRPr sz="2000" b="1">
                <a:solidFill>
                  <a:schemeClr val="tx1"/>
                </a:solidFill>
                <a:latin typeface="Arial" panose="020B0604020202020204" pitchFamily="34" charset="0"/>
              </a:defRPr>
            </a:lvl5pPr>
            <a:lvl6pPr marL="2514600" indent="-228600" eaLnBrk="0" fontAlgn="base" hangingPunct="0">
              <a:lnSpc>
                <a:spcPts val="2600"/>
              </a:lnSpc>
              <a:spcBef>
                <a:spcPts val="1000"/>
              </a:spcBef>
              <a:spcAft>
                <a:spcPct val="0"/>
              </a:spcAft>
              <a:buClr>
                <a:schemeClr val="bg2"/>
              </a:buClr>
              <a:defRPr sz="2000" b="1">
                <a:solidFill>
                  <a:schemeClr val="tx1"/>
                </a:solidFill>
                <a:latin typeface="Arial" panose="020B0604020202020204" pitchFamily="34" charset="0"/>
              </a:defRPr>
            </a:lvl6pPr>
            <a:lvl7pPr marL="2971800" indent="-228600" eaLnBrk="0" fontAlgn="base" hangingPunct="0">
              <a:lnSpc>
                <a:spcPts val="2600"/>
              </a:lnSpc>
              <a:spcBef>
                <a:spcPts val="1000"/>
              </a:spcBef>
              <a:spcAft>
                <a:spcPct val="0"/>
              </a:spcAft>
              <a:buClr>
                <a:schemeClr val="bg2"/>
              </a:buClr>
              <a:defRPr sz="2000" b="1">
                <a:solidFill>
                  <a:schemeClr val="tx1"/>
                </a:solidFill>
                <a:latin typeface="Arial" panose="020B0604020202020204" pitchFamily="34" charset="0"/>
              </a:defRPr>
            </a:lvl7pPr>
            <a:lvl8pPr marL="3429000" indent="-228600" eaLnBrk="0" fontAlgn="base" hangingPunct="0">
              <a:lnSpc>
                <a:spcPts val="2600"/>
              </a:lnSpc>
              <a:spcBef>
                <a:spcPts val="1000"/>
              </a:spcBef>
              <a:spcAft>
                <a:spcPct val="0"/>
              </a:spcAft>
              <a:buClr>
                <a:schemeClr val="bg2"/>
              </a:buClr>
              <a:defRPr sz="2000" b="1">
                <a:solidFill>
                  <a:schemeClr val="tx1"/>
                </a:solidFill>
                <a:latin typeface="Arial" panose="020B0604020202020204" pitchFamily="34" charset="0"/>
              </a:defRPr>
            </a:lvl8pPr>
            <a:lvl9pPr marL="3886200" indent="-228600" eaLnBrk="0" fontAlgn="base" hangingPunct="0">
              <a:lnSpc>
                <a:spcPts val="2600"/>
              </a:lnSpc>
              <a:spcBef>
                <a:spcPts val="1000"/>
              </a:spcBef>
              <a:spcAft>
                <a:spcPct val="0"/>
              </a:spcAft>
              <a:buClr>
                <a:schemeClr val="bg2"/>
              </a:buClr>
              <a:defRPr sz="2000" b="1">
                <a:solidFill>
                  <a:schemeClr val="tx1"/>
                </a:solidFill>
                <a:latin typeface="Arial" panose="020B0604020202020204" pitchFamily="34" charset="0"/>
              </a:defRPr>
            </a:lvl9pPr>
          </a:lstStyle>
          <a:p>
            <a:pPr algn="ctr" eaLnBrk="1" hangingPunct="1">
              <a:lnSpc>
                <a:spcPct val="80000"/>
              </a:lnSpc>
            </a:pPr>
            <a:r>
              <a:rPr lang="de-AT" altLang="de-DE" dirty="0"/>
              <a:t>Organisationale Dimension</a:t>
            </a:r>
          </a:p>
          <a:p>
            <a:pPr algn="ctr" eaLnBrk="1" hangingPunct="1">
              <a:lnSpc>
                <a:spcPct val="80000"/>
              </a:lnSpc>
            </a:pPr>
            <a:r>
              <a:rPr lang="de-AT" altLang="de-DE" sz="1667" b="0" dirty="0"/>
              <a:t>Situationale Barrieren </a:t>
            </a:r>
            <a:r>
              <a:rPr lang="de-AT" altLang="de-DE" sz="1667" b="0" dirty="0" smtClean="0"/>
              <a:t>überwinden </a:t>
            </a:r>
            <a:endParaRPr lang="uk-UA" altLang="de-DE" sz="1667" b="0" dirty="0" smtClean="0"/>
          </a:p>
          <a:p>
            <a:pPr algn="ctr" eaLnBrk="1" hangingPunct="1">
              <a:lnSpc>
                <a:spcPct val="80000"/>
              </a:lnSpc>
            </a:pPr>
            <a:r>
              <a:rPr lang="de-AT" altLang="de-DE" sz="1667" b="0" dirty="0" smtClean="0"/>
              <a:t>und</a:t>
            </a:r>
            <a:r>
              <a:rPr lang="uk-UA" altLang="de-DE" sz="1667" b="0" dirty="0" smtClean="0"/>
              <a:t> </a:t>
            </a:r>
            <a:r>
              <a:rPr lang="de-AT" altLang="de-DE" sz="1667" b="0" i="1" dirty="0" smtClean="0"/>
              <a:t>Wissen anwenden</a:t>
            </a:r>
            <a:endParaRPr lang="uk-UA" altLang="de-DE" sz="1667" b="0" i="1" dirty="0" smtClean="0"/>
          </a:p>
          <a:p>
            <a:pPr algn="ctr">
              <a:lnSpc>
                <a:spcPct val="80000"/>
              </a:lnSpc>
            </a:pPr>
            <a:r>
              <a:rPr lang="uk-UA" sz="1800" dirty="0">
                <a:solidFill>
                  <a:schemeClr val="accent2">
                    <a:lumMod val="90000"/>
                    <a:lumOff val="10000"/>
                  </a:schemeClr>
                </a:solidFill>
              </a:rPr>
              <a:t>Організаційний вимір</a:t>
            </a:r>
          </a:p>
          <a:p>
            <a:pPr algn="ctr">
              <a:lnSpc>
                <a:spcPct val="80000"/>
              </a:lnSpc>
            </a:pPr>
            <a:r>
              <a:rPr lang="uk-UA" sz="1700" b="0" i="1" dirty="0">
                <a:solidFill>
                  <a:schemeClr val="accent2">
                    <a:lumMod val="90000"/>
                    <a:lumOff val="10000"/>
                  </a:schemeClr>
                </a:solidFill>
              </a:rPr>
              <a:t>Долати ситуаційні бар'єри </a:t>
            </a:r>
          </a:p>
          <a:p>
            <a:pPr algn="ctr">
              <a:lnSpc>
                <a:spcPct val="80000"/>
              </a:lnSpc>
            </a:pPr>
            <a:r>
              <a:rPr lang="uk-UA" sz="1700" b="0" i="1" dirty="0">
                <a:solidFill>
                  <a:schemeClr val="accent2">
                    <a:lumMod val="90000"/>
                    <a:lumOff val="10000"/>
                  </a:schemeClr>
                </a:solidFill>
              </a:rPr>
              <a:t>та застосовувати </a:t>
            </a:r>
            <a:r>
              <a:rPr lang="uk-UA" sz="1700" b="0" i="1" dirty="0" smtClean="0">
                <a:solidFill>
                  <a:schemeClr val="accent2">
                    <a:lumMod val="90000"/>
                    <a:lumOff val="10000"/>
                  </a:schemeClr>
                </a:solidFill>
              </a:rPr>
              <a:t>знання</a:t>
            </a:r>
            <a:endParaRPr lang="uk-UA" sz="1700" b="0" i="1" dirty="0">
              <a:solidFill>
                <a:schemeClr val="accent2">
                  <a:lumMod val="90000"/>
                  <a:lumOff val="10000"/>
                </a:schemeClr>
              </a:solidFill>
            </a:endParaRPr>
          </a:p>
        </p:txBody>
      </p:sp>
      <p:sp>
        <p:nvSpPr>
          <p:cNvPr id="8201" name="Line 14"/>
          <p:cNvSpPr>
            <a:spLocks noChangeShapeType="1"/>
          </p:cNvSpPr>
          <p:nvPr/>
        </p:nvSpPr>
        <p:spPr bwMode="auto">
          <a:xfrm flipV="1">
            <a:off x="3363914" y="1751987"/>
            <a:ext cx="1027484" cy="508094"/>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de-AT" sz="1500"/>
          </a:p>
        </p:txBody>
      </p:sp>
      <p:sp>
        <p:nvSpPr>
          <p:cNvPr id="8202" name="Line 15"/>
          <p:cNvSpPr>
            <a:spLocks noChangeShapeType="1"/>
          </p:cNvSpPr>
          <p:nvPr/>
        </p:nvSpPr>
        <p:spPr bwMode="auto">
          <a:xfrm flipV="1">
            <a:off x="3363913" y="3288859"/>
            <a:ext cx="1027486" cy="1"/>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de-AT" sz="1500"/>
          </a:p>
        </p:txBody>
      </p:sp>
      <p:sp>
        <p:nvSpPr>
          <p:cNvPr id="8203" name="Line 16"/>
          <p:cNvSpPr>
            <a:spLocks noChangeShapeType="1"/>
          </p:cNvSpPr>
          <p:nvPr/>
        </p:nvSpPr>
        <p:spPr bwMode="auto">
          <a:xfrm>
            <a:off x="3363914" y="4090332"/>
            <a:ext cx="1027484" cy="653143"/>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de-AT" sz="1500"/>
          </a:p>
        </p:txBody>
      </p:sp>
      <p:sp>
        <p:nvSpPr>
          <p:cNvPr id="3" name="Foliennummernplatzhalter 2">
            <a:extLst>
              <a:ext uri="{FF2B5EF4-FFF2-40B4-BE49-F238E27FC236}">
                <a16:creationId xmlns:a16="http://schemas.microsoft.com/office/drawing/2014/main" xmlns="" id="{CB13B8E4-7133-45D3-85E7-A51A3E6B411E}"/>
              </a:ext>
            </a:extLst>
          </p:cNvPr>
          <p:cNvSpPr>
            <a:spLocks noGrp="1"/>
          </p:cNvSpPr>
          <p:nvPr>
            <p:ph type="sldNum" sz="quarter" idx="12"/>
          </p:nvPr>
        </p:nvSpPr>
        <p:spPr/>
        <p:txBody>
          <a:bodyPr/>
          <a:lstStyle/>
          <a:p>
            <a:r>
              <a:rPr lang="de-AT"/>
              <a:t>Folie </a:t>
            </a:r>
            <a:fld id="{BE3DC40E-DBBE-4E2D-9EEC-FBF0DA0E9179}" type="slidenum">
              <a:rPr lang="de-AT" smtClean="0"/>
              <a:pPr/>
              <a:t>6</a:t>
            </a:fld>
            <a:endParaRPr lang="de-AT" dirty="0"/>
          </a:p>
        </p:txBody>
      </p:sp>
    </p:spTree>
    <p:extLst>
      <p:ext uri="{BB962C8B-B14F-4D97-AF65-F5344CB8AC3E}">
        <p14:creationId xmlns:p14="http://schemas.microsoft.com/office/powerpoint/2010/main" xmlns="" val="2038865150"/>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190006" y="1117203"/>
            <a:ext cx="4465122" cy="4452324"/>
          </a:xfrm>
        </p:spPr>
        <p:txBody>
          <a:bodyPr>
            <a:normAutofit/>
          </a:bodyPr>
          <a:lstStyle/>
          <a:p>
            <a:pPr marL="0" indent="0">
              <a:lnSpc>
                <a:spcPct val="150000"/>
              </a:lnSpc>
              <a:buNone/>
              <a:defRPr/>
            </a:pPr>
            <a:r>
              <a:rPr lang="de-AT" sz="1667" b="1" dirty="0"/>
              <a:t>Theoretische Grundlage</a:t>
            </a:r>
            <a:r>
              <a:rPr lang="de-AT" sz="1667" b="1" dirty="0" smtClean="0"/>
              <a:t>:</a:t>
            </a:r>
            <a:r>
              <a:rPr lang="uk-UA" sz="1667" b="1" dirty="0" smtClean="0"/>
              <a:t> </a:t>
            </a:r>
          </a:p>
          <a:p>
            <a:pPr marL="0" indent="0">
              <a:lnSpc>
                <a:spcPct val="150000"/>
              </a:lnSpc>
              <a:buNone/>
              <a:defRPr/>
            </a:pPr>
            <a:r>
              <a:rPr lang="de-AT" sz="1500" dirty="0" smtClean="0"/>
              <a:t>Behavioristische </a:t>
            </a:r>
            <a:r>
              <a:rPr lang="de-AT" sz="1500" dirty="0"/>
              <a:t>Lerntheorie von </a:t>
            </a:r>
            <a:r>
              <a:rPr lang="de-AT" sz="1500" dirty="0" smtClean="0"/>
              <a:t>Thorndike</a:t>
            </a:r>
            <a:endParaRPr lang="uk-UA" sz="1500" dirty="0" smtClean="0"/>
          </a:p>
          <a:p>
            <a:pPr marL="0" indent="0">
              <a:buNone/>
              <a:defRPr/>
            </a:pPr>
            <a:endParaRPr lang="de-AT" sz="1400" dirty="0"/>
          </a:p>
          <a:p>
            <a:pPr marL="0" indent="0">
              <a:buNone/>
              <a:defRPr/>
            </a:pPr>
            <a:r>
              <a:rPr lang="de-AT" sz="1667" b="1" dirty="0"/>
              <a:t>Grundannahmen</a:t>
            </a:r>
            <a:r>
              <a:rPr lang="de-AT" sz="1667" b="1" dirty="0" smtClean="0"/>
              <a:t>:</a:t>
            </a:r>
            <a:r>
              <a:rPr lang="uk-UA" sz="1667" b="1" dirty="0"/>
              <a:t> </a:t>
            </a:r>
            <a:endParaRPr lang="uk-UA" sz="1667" b="1" dirty="0" smtClean="0"/>
          </a:p>
          <a:p>
            <a:pPr marL="0" indent="0">
              <a:buNone/>
              <a:defRPr/>
            </a:pPr>
            <a:r>
              <a:rPr lang="de-AT" sz="1500" dirty="0" smtClean="0"/>
              <a:t>Lernen </a:t>
            </a:r>
            <a:r>
              <a:rPr lang="de-AT" sz="1500" dirty="0"/>
              <a:t>besteht im Aufbau von </a:t>
            </a:r>
            <a:r>
              <a:rPr lang="de-AT" sz="1500" dirty="0" smtClean="0"/>
              <a:t>Reiz-Reaktions-Verbindungen</a:t>
            </a:r>
            <a:r>
              <a:rPr lang="uk-UA" sz="1500" dirty="0" smtClean="0"/>
              <a:t> </a:t>
            </a:r>
          </a:p>
          <a:p>
            <a:pPr marL="542374" lvl="1" indent="-238115">
              <a:buFont typeface="Arial" pitchFamily="34" charset="0"/>
              <a:buChar char="•"/>
              <a:defRPr/>
            </a:pPr>
            <a:r>
              <a:rPr lang="de-AT" dirty="0" smtClean="0"/>
              <a:t>durch </a:t>
            </a:r>
            <a:r>
              <a:rPr lang="de-AT" dirty="0"/>
              <a:t>Verstärkung </a:t>
            </a:r>
            <a:endParaRPr lang="uk-UA" dirty="0" smtClean="0"/>
          </a:p>
          <a:p>
            <a:pPr marL="542374" lvl="1" indent="-238115">
              <a:buFont typeface="Arial" pitchFamily="34" charset="0"/>
              <a:buChar char="•"/>
              <a:defRPr/>
            </a:pPr>
            <a:r>
              <a:rPr lang="de-AT" dirty="0" smtClean="0"/>
              <a:t>des </a:t>
            </a:r>
            <a:r>
              <a:rPr lang="de-AT" dirty="0"/>
              <a:t>in einer Situation (Reize) </a:t>
            </a:r>
            <a:endParaRPr lang="uk-UA" dirty="0" smtClean="0"/>
          </a:p>
          <a:p>
            <a:pPr marL="542374" lvl="1" indent="-238115">
              <a:buFont typeface="Arial" pitchFamily="34" charset="0"/>
              <a:buChar char="•"/>
              <a:defRPr/>
            </a:pPr>
            <a:r>
              <a:rPr lang="de-AT" dirty="0" smtClean="0"/>
              <a:t>gezeigten </a:t>
            </a:r>
            <a:r>
              <a:rPr lang="de-AT" dirty="0"/>
              <a:t>Verhaltens (Reaktionen</a:t>
            </a:r>
            <a:r>
              <a:rPr lang="de-AT" dirty="0" smtClean="0"/>
              <a:t>)</a:t>
            </a:r>
            <a:r>
              <a:rPr lang="uk-UA" dirty="0" smtClean="0"/>
              <a:t> </a:t>
            </a:r>
          </a:p>
          <a:p>
            <a:pPr marL="304259" lvl="1" indent="0">
              <a:buNone/>
              <a:defRPr/>
            </a:pPr>
            <a:endParaRPr lang="uk-UA" sz="1500" dirty="0" smtClean="0"/>
          </a:p>
          <a:p>
            <a:pPr marL="0" lvl="1" indent="0">
              <a:buNone/>
              <a:defRPr/>
            </a:pPr>
            <a:r>
              <a:rPr lang="de-AT" sz="1500" dirty="0" smtClean="0"/>
              <a:t>Positiver Transfer tritt auf, wenn in Lern- und Anwendungssituation</a:t>
            </a:r>
            <a:endParaRPr lang="uk-UA" sz="1500" dirty="0" smtClean="0"/>
          </a:p>
          <a:p>
            <a:pPr marL="542374" lvl="1" indent="-238115">
              <a:buFont typeface="Arial" pitchFamily="34" charset="0"/>
              <a:buChar char="•"/>
              <a:defRPr/>
            </a:pPr>
            <a:r>
              <a:rPr lang="de-AT" dirty="0" smtClean="0"/>
              <a:t>dieselben </a:t>
            </a:r>
            <a:r>
              <a:rPr lang="de-AT" dirty="0"/>
              <a:t>Reize gegeben und </a:t>
            </a:r>
            <a:endParaRPr lang="uk-UA" dirty="0" smtClean="0"/>
          </a:p>
          <a:p>
            <a:pPr marL="542374" lvl="1" indent="-238115">
              <a:buFont typeface="Arial" pitchFamily="34" charset="0"/>
              <a:buChar char="•"/>
              <a:defRPr/>
            </a:pPr>
            <a:r>
              <a:rPr lang="de-AT" dirty="0" smtClean="0"/>
              <a:t>dieselben </a:t>
            </a:r>
            <a:r>
              <a:rPr lang="de-AT" dirty="0"/>
              <a:t>Reaktionen gefordert </a:t>
            </a:r>
            <a:r>
              <a:rPr lang="de-AT" dirty="0" smtClean="0"/>
              <a:t>sind</a:t>
            </a:r>
            <a:endParaRPr lang="de-AT" sz="1167" dirty="0"/>
          </a:p>
        </p:txBody>
      </p:sp>
      <p:sp>
        <p:nvSpPr>
          <p:cNvPr id="2" name="Titel 1"/>
          <p:cNvSpPr>
            <a:spLocks noGrp="1"/>
          </p:cNvSpPr>
          <p:nvPr>
            <p:ph type="title"/>
          </p:nvPr>
        </p:nvSpPr>
        <p:spPr>
          <a:xfrm>
            <a:off x="462407" y="132307"/>
            <a:ext cx="6840000" cy="903822"/>
          </a:xfrm>
        </p:spPr>
        <p:txBody>
          <a:bodyPr/>
          <a:lstStyle/>
          <a:p>
            <a:pPr>
              <a:defRPr/>
            </a:pPr>
            <a:r>
              <a:rPr lang="de-AT" dirty="0"/>
              <a:t>Theorie identischer </a:t>
            </a:r>
            <a:r>
              <a:rPr lang="de-AT" dirty="0" smtClean="0"/>
              <a:t>Elemente</a:t>
            </a:r>
            <a:r>
              <a:rPr lang="uk-UA" dirty="0"/>
              <a:t/>
            </a:r>
            <a:br>
              <a:rPr lang="uk-UA" dirty="0"/>
            </a:br>
            <a:r>
              <a:rPr lang="uk-UA" dirty="0"/>
              <a:t>Теорія однакових елементів</a:t>
            </a:r>
            <a:endParaRPr lang="de-AT" dirty="0"/>
          </a:p>
        </p:txBody>
      </p:sp>
      <p:sp>
        <p:nvSpPr>
          <p:cNvPr id="9224" name="Rechteck 7"/>
          <p:cNvSpPr>
            <a:spLocks noChangeArrowheads="1"/>
          </p:cNvSpPr>
          <p:nvPr/>
        </p:nvSpPr>
        <p:spPr bwMode="auto">
          <a:xfrm>
            <a:off x="1002718" y="1117203"/>
            <a:ext cx="2999052" cy="35983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marL="174625" indent="-174625" eaLnBrk="0" hangingPunct="0">
              <a:defRPr sz="2000" b="1">
                <a:solidFill>
                  <a:schemeClr val="tx1"/>
                </a:solidFill>
                <a:latin typeface="Arial" panose="020B0604020202020204" pitchFamily="34" charset="0"/>
              </a:defRPr>
            </a:lvl1pPr>
            <a:lvl2pPr marL="742950" indent="-285750" eaLnBrk="0" hangingPunct="0">
              <a:defRPr sz="2000" b="1">
                <a:solidFill>
                  <a:schemeClr val="tx1"/>
                </a:solidFill>
                <a:latin typeface="Arial" panose="020B0604020202020204" pitchFamily="34" charset="0"/>
              </a:defRPr>
            </a:lvl2pPr>
            <a:lvl3pPr marL="1143000" indent="-228600" eaLnBrk="0" hangingPunct="0">
              <a:defRPr sz="2000" b="1">
                <a:solidFill>
                  <a:schemeClr val="tx1"/>
                </a:solidFill>
                <a:latin typeface="Arial" panose="020B0604020202020204" pitchFamily="34" charset="0"/>
              </a:defRPr>
            </a:lvl3pPr>
            <a:lvl4pPr marL="1600200" indent="-228600" eaLnBrk="0" hangingPunct="0">
              <a:defRPr sz="2000" b="1">
                <a:solidFill>
                  <a:schemeClr val="tx1"/>
                </a:solidFill>
                <a:latin typeface="Arial" panose="020B0604020202020204" pitchFamily="34" charset="0"/>
              </a:defRPr>
            </a:lvl4pPr>
            <a:lvl5pPr marL="2057400" indent="-228600" eaLnBrk="0" hangingPunct="0">
              <a:defRPr sz="2000" b="1">
                <a:solidFill>
                  <a:schemeClr val="tx1"/>
                </a:solidFill>
                <a:latin typeface="Arial" panose="020B0604020202020204" pitchFamily="34" charset="0"/>
              </a:defRPr>
            </a:lvl5pPr>
            <a:lvl6pPr marL="2514600" indent="-228600" eaLnBrk="0" fontAlgn="base" hangingPunct="0">
              <a:lnSpc>
                <a:spcPts val="2600"/>
              </a:lnSpc>
              <a:spcBef>
                <a:spcPts val="1000"/>
              </a:spcBef>
              <a:spcAft>
                <a:spcPct val="0"/>
              </a:spcAft>
              <a:buClr>
                <a:schemeClr val="bg2"/>
              </a:buClr>
              <a:defRPr sz="2000" b="1">
                <a:solidFill>
                  <a:schemeClr val="tx1"/>
                </a:solidFill>
                <a:latin typeface="Arial" panose="020B0604020202020204" pitchFamily="34" charset="0"/>
              </a:defRPr>
            </a:lvl6pPr>
            <a:lvl7pPr marL="2971800" indent="-228600" eaLnBrk="0" fontAlgn="base" hangingPunct="0">
              <a:lnSpc>
                <a:spcPts val="2600"/>
              </a:lnSpc>
              <a:spcBef>
                <a:spcPts val="1000"/>
              </a:spcBef>
              <a:spcAft>
                <a:spcPct val="0"/>
              </a:spcAft>
              <a:buClr>
                <a:schemeClr val="bg2"/>
              </a:buClr>
              <a:defRPr sz="2000" b="1">
                <a:solidFill>
                  <a:schemeClr val="tx1"/>
                </a:solidFill>
                <a:latin typeface="Arial" panose="020B0604020202020204" pitchFamily="34" charset="0"/>
              </a:defRPr>
            </a:lvl7pPr>
            <a:lvl8pPr marL="3429000" indent="-228600" eaLnBrk="0" fontAlgn="base" hangingPunct="0">
              <a:lnSpc>
                <a:spcPts val="2600"/>
              </a:lnSpc>
              <a:spcBef>
                <a:spcPts val="1000"/>
              </a:spcBef>
              <a:spcAft>
                <a:spcPct val="0"/>
              </a:spcAft>
              <a:buClr>
                <a:schemeClr val="bg2"/>
              </a:buClr>
              <a:defRPr sz="2000" b="1">
                <a:solidFill>
                  <a:schemeClr val="tx1"/>
                </a:solidFill>
                <a:latin typeface="Arial" panose="020B0604020202020204" pitchFamily="34" charset="0"/>
              </a:defRPr>
            </a:lvl8pPr>
            <a:lvl9pPr marL="3886200" indent="-228600" eaLnBrk="0" fontAlgn="base" hangingPunct="0">
              <a:lnSpc>
                <a:spcPts val="2600"/>
              </a:lnSpc>
              <a:spcBef>
                <a:spcPts val="1000"/>
              </a:spcBef>
              <a:spcAft>
                <a:spcPct val="0"/>
              </a:spcAft>
              <a:buClr>
                <a:schemeClr val="bg2"/>
              </a:buClr>
              <a:defRPr sz="2000" b="1">
                <a:solidFill>
                  <a:schemeClr val="tx1"/>
                </a:solidFill>
                <a:latin typeface="Arial" panose="020B0604020202020204" pitchFamily="34" charset="0"/>
              </a:defRPr>
            </a:lvl9pPr>
          </a:lstStyle>
          <a:p>
            <a:pPr eaLnBrk="1" hangingPunct="1"/>
            <a:endParaRPr lang="de-AT" altLang="de-DE" sz="1667"/>
          </a:p>
        </p:txBody>
      </p:sp>
      <p:sp>
        <p:nvSpPr>
          <p:cNvPr id="4" name="Foliennummernplatzhalter 3">
            <a:extLst>
              <a:ext uri="{FF2B5EF4-FFF2-40B4-BE49-F238E27FC236}">
                <a16:creationId xmlns:a16="http://schemas.microsoft.com/office/drawing/2014/main" xmlns="" id="{D287A13F-1E83-4881-8839-E8C0D2DAEC3B}"/>
              </a:ext>
            </a:extLst>
          </p:cNvPr>
          <p:cNvSpPr>
            <a:spLocks noGrp="1"/>
          </p:cNvSpPr>
          <p:nvPr>
            <p:ph type="sldNum" sz="quarter" idx="12"/>
          </p:nvPr>
        </p:nvSpPr>
        <p:spPr/>
        <p:txBody>
          <a:bodyPr/>
          <a:lstStyle/>
          <a:p>
            <a:r>
              <a:rPr lang="de-AT"/>
              <a:t>Folie </a:t>
            </a:r>
            <a:fld id="{BE3DC40E-DBBE-4E2D-9EEC-FBF0DA0E9179}" type="slidenum">
              <a:rPr lang="de-AT" smtClean="0"/>
              <a:pPr/>
              <a:t>7</a:t>
            </a:fld>
            <a:endParaRPr lang="de-AT" dirty="0"/>
          </a:p>
        </p:txBody>
      </p:sp>
      <p:sp>
        <p:nvSpPr>
          <p:cNvPr id="5" name="Прямоугольник 4"/>
          <p:cNvSpPr/>
          <p:nvPr/>
        </p:nvSpPr>
        <p:spPr>
          <a:xfrm>
            <a:off x="4814482" y="1117203"/>
            <a:ext cx="4079174" cy="4370427"/>
          </a:xfrm>
          <a:prstGeom prst="rect">
            <a:avLst/>
          </a:prstGeom>
        </p:spPr>
        <p:txBody>
          <a:bodyPr wrap="square">
            <a:spAutoFit/>
          </a:bodyPr>
          <a:lstStyle/>
          <a:p>
            <a:r>
              <a:rPr lang="uk-UA" b="1" dirty="0">
                <a:solidFill>
                  <a:schemeClr val="tx2">
                    <a:lumMod val="90000"/>
                    <a:lumOff val="10000"/>
                  </a:schemeClr>
                </a:solidFill>
              </a:rPr>
              <a:t>Теоретичні </a:t>
            </a:r>
            <a:r>
              <a:rPr lang="uk-UA" b="1" dirty="0" smtClean="0">
                <a:solidFill>
                  <a:schemeClr val="tx2">
                    <a:lumMod val="90000"/>
                    <a:lumOff val="10000"/>
                  </a:schemeClr>
                </a:solidFill>
              </a:rPr>
              <a:t>основи:</a:t>
            </a:r>
            <a:endParaRPr lang="uk-UA" b="1" dirty="0">
              <a:solidFill>
                <a:schemeClr val="tx2">
                  <a:lumMod val="90000"/>
                  <a:lumOff val="10000"/>
                </a:schemeClr>
              </a:solidFill>
            </a:endParaRPr>
          </a:p>
          <a:p>
            <a:r>
              <a:rPr lang="uk-UA" sz="1600" dirty="0" err="1" smtClean="0">
                <a:solidFill>
                  <a:schemeClr val="tx2">
                    <a:lumMod val="90000"/>
                    <a:lumOff val="10000"/>
                  </a:schemeClr>
                </a:solidFill>
              </a:rPr>
              <a:t>Біхевіористська</a:t>
            </a:r>
            <a:r>
              <a:rPr lang="uk-UA" sz="1600" dirty="0" smtClean="0">
                <a:solidFill>
                  <a:schemeClr val="tx2">
                    <a:lumMod val="90000"/>
                    <a:lumOff val="10000"/>
                  </a:schemeClr>
                </a:solidFill>
              </a:rPr>
              <a:t> </a:t>
            </a:r>
            <a:r>
              <a:rPr lang="uk-UA" sz="1600" dirty="0">
                <a:solidFill>
                  <a:schemeClr val="tx2">
                    <a:lumMod val="90000"/>
                    <a:lumOff val="10000"/>
                  </a:schemeClr>
                </a:solidFill>
              </a:rPr>
              <a:t>теорія навчання </a:t>
            </a:r>
            <a:r>
              <a:rPr lang="uk-UA" sz="1600" dirty="0" err="1">
                <a:solidFill>
                  <a:schemeClr val="tx2">
                    <a:lumMod val="90000"/>
                    <a:lumOff val="10000"/>
                  </a:schemeClr>
                </a:solidFill>
              </a:rPr>
              <a:t>Торндайка</a:t>
            </a:r>
            <a:endParaRPr lang="uk-UA" sz="1600" dirty="0">
              <a:solidFill>
                <a:schemeClr val="tx2">
                  <a:lumMod val="90000"/>
                  <a:lumOff val="10000"/>
                </a:schemeClr>
              </a:solidFill>
            </a:endParaRPr>
          </a:p>
          <a:p>
            <a:endParaRPr lang="uk-UA" dirty="0" smtClean="0">
              <a:solidFill>
                <a:schemeClr val="tx2">
                  <a:lumMod val="90000"/>
                  <a:lumOff val="10000"/>
                </a:schemeClr>
              </a:solidFill>
            </a:endParaRPr>
          </a:p>
          <a:p>
            <a:r>
              <a:rPr lang="uk-UA" b="1" dirty="0" smtClean="0">
                <a:solidFill>
                  <a:schemeClr val="tx2">
                    <a:lumMod val="90000"/>
                    <a:lumOff val="10000"/>
                  </a:schemeClr>
                </a:solidFill>
              </a:rPr>
              <a:t>Основні положення</a:t>
            </a:r>
            <a:r>
              <a:rPr lang="uk-UA" b="1" dirty="0">
                <a:solidFill>
                  <a:schemeClr val="tx2">
                    <a:lumMod val="90000"/>
                    <a:lumOff val="10000"/>
                  </a:schemeClr>
                </a:solidFill>
              </a:rPr>
              <a:t>:</a:t>
            </a:r>
          </a:p>
          <a:p>
            <a:r>
              <a:rPr lang="uk-UA" sz="1600" dirty="0">
                <a:solidFill>
                  <a:schemeClr val="tx2">
                    <a:lumMod val="90000"/>
                    <a:lumOff val="10000"/>
                  </a:schemeClr>
                </a:solidFill>
              </a:rPr>
              <a:t>Навчання полягає у формуванні зв'язків стимул-реакція</a:t>
            </a:r>
          </a:p>
          <a:p>
            <a:pPr marL="285750" indent="-285750">
              <a:buFont typeface="Arial" panose="020B0604020202020204" pitchFamily="34" charset="0"/>
              <a:buChar char="•"/>
            </a:pPr>
            <a:r>
              <a:rPr lang="uk-UA" sz="1600" dirty="0">
                <a:solidFill>
                  <a:schemeClr val="tx2">
                    <a:lumMod val="90000"/>
                    <a:lumOff val="10000"/>
                  </a:schemeClr>
                </a:solidFill>
              </a:rPr>
              <a:t>шляхом підкріплення</a:t>
            </a:r>
          </a:p>
          <a:p>
            <a:pPr marL="285750" indent="-285750">
              <a:buFont typeface="Arial" panose="020B0604020202020204" pitchFamily="34" charset="0"/>
              <a:buChar char="•"/>
            </a:pPr>
            <a:r>
              <a:rPr lang="uk-UA" sz="1600" dirty="0" smtClean="0">
                <a:solidFill>
                  <a:schemeClr val="tx2">
                    <a:lumMod val="90000"/>
                    <a:lumOff val="10000"/>
                  </a:schemeClr>
                </a:solidFill>
              </a:rPr>
              <a:t>ситуацією (стимули)</a:t>
            </a:r>
          </a:p>
          <a:p>
            <a:pPr marL="285750" indent="-285750">
              <a:buFont typeface="Arial" panose="020B0604020202020204" pitchFamily="34" charset="0"/>
              <a:buChar char="•"/>
            </a:pPr>
            <a:r>
              <a:rPr lang="uk-UA" sz="1600" dirty="0" smtClean="0">
                <a:solidFill>
                  <a:schemeClr val="tx2">
                    <a:lumMod val="90000"/>
                    <a:lumOff val="10000"/>
                  </a:schemeClr>
                </a:solidFill>
              </a:rPr>
              <a:t>демонстрація поведінки (реакції)</a:t>
            </a:r>
            <a:endParaRPr lang="uk-UA" sz="1600" dirty="0">
              <a:solidFill>
                <a:schemeClr val="tx2">
                  <a:lumMod val="90000"/>
                  <a:lumOff val="10000"/>
                </a:schemeClr>
              </a:solidFill>
            </a:endParaRPr>
          </a:p>
          <a:p>
            <a:endParaRPr lang="uk-UA" sz="1600" dirty="0" smtClean="0">
              <a:solidFill>
                <a:schemeClr val="tx2">
                  <a:lumMod val="90000"/>
                  <a:lumOff val="10000"/>
                </a:schemeClr>
              </a:solidFill>
            </a:endParaRPr>
          </a:p>
          <a:p>
            <a:endParaRPr lang="uk-UA" sz="1600" dirty="0" smtClean="0">
              <a:solidFill>
                <a:schemeClr val="tx2">
                  <a:lumMod val="90000"/>
                  <a:lumOff val="10000"/>
                </a:schemeClr>
              </a:solidFill>
            </a:endParaRPr>
          </a:p>
          <a:p>
            <a:r>
              <a:rPr lang="uk-UA" sz="1600" dirty="0" smtClean="0">
                <a:solidFill>
                  <a:schemeClr val="tx2">
                    <a:lumMod val="90000"/>
                    <a:lumOff val="10000"/>
                  </a:schemeClr>
                </a:solidFill>
              </a:rPr>
              <a:t>Позитивна </a:t>
            </a:r>
            <a:r>
              <a:rPr lang="uk-UA" sz="1600" dirty="0">
                <a:solidFill>
                  <a:schemeClr val="tx2">
                    <a:lumMod val="90000"/>
                    <a:lumOff val="10000"/>
                  </a:schemeClr>
                </a:solidFill>
              </a:rPr>
              <a:t>передача відбувається, коли в навчанні та ситуації застосовуються</a:t>
            </a:r>
          </a:p>
          <a:p>
            <a:pPr marL="285750" indent="-285750">
              <a:buFont typeface="Arial" panose="020B0604020202020204" pitchFamily="34" charset="0"/>
              <a:buChar char="•"/>
            </a:pPr>
            <a:r>
              <a:rPr lang="uk-UA" sz="1600" dirty="0">
                <a:solidFill>
                  <a:schemeClr val="tx2">
                    <a:lumMod val="90000"/>
                    <a:lumOff val="10000"/>
                  </a:schemeClr>
                </a:solidFill>
              </a:rPr>
              <a:t>ті ж самі подразники і</a:t>
            </a:r>
          </a:p>
          <a:p>
            <a:pPr marL="285750" indent="-285750">
              <a:buFont typeface="Arial" panose="020B0604020202020204" pitchFamily="34" charset="0"/>
              <a:buChar char="•"/>
            </a:pPr>
            <a:r>
              <a:rPr lang="uk-UA" sz="1600" dirty="0">
                <a:solidFill>
                  <a:schemeClr val="tx2">
                    <a:lumMod val="90000"/>
                    <a:lumOff val="10000"/>
                  </a:schemeClr>
                </a:solidFill>
              </a:rPr>
              <a:t>потрібні ті ж реакції</a:t>
            </a:r>
          </a:p>
        </p:txBody>
      </p:sp>
    </p:spTree>
    <p:extLst>
      <p:ext uri="{BB962C8B-B14F-4D97-AF65-F5344CB8AC3E}">
        <p14:creationId xmlns:p14="http://schemas.microsoft.com/office/powerpoint/2010/main" xmlns="" val="3086517441"/>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244" name="Group 42"/>
          <p:cNvGrpSpPr>
            <a:grpSpLocks/>
          </p:cNvGrpSpPr>
          <p:nvPr/>
        </p:nvGrpSpPr>
        <p:grpSpPr bwMode="auto">
          <a:xfrm>
            <a:off x="1150938" y="2090209"/>
            <a:ext cx="6480969" cy="3017573"/>
            <a:chOff x="3" y="903"/>
            <a:chExt cx="5611" cy="2281"/>
          </a:xfrm>
        </p:grpSpPr>
        <p:grpSp>
          <p:nvGrpSpPr>
            <p:cNvPr id="10246" name="Group 43"/>
            <p:cNvGrpSpPr>
              <a:grpSpLocks/>
            </p:cNvGrpSpPr>
            <p:nvPr/>
          </p:nvGrpSpPr>
          <p:grpSpPr bwMode="auto">
            <a:xfrm>
              <a:off x="3" y="903"/>
              <a:ext cx="5611" cy="811"/>
              <a:chOff x="3" y="903"/>
              <a:chExt cx="5611" cy="811"/>
            </a:xfrm>
          </p:grpSpPr>
          <p:sp>
            <p:nvSpPr>
              <p:cNvPr id="10252" name="Text Box 44"/>
              <p:cNvSpPr txBox="1">
                <a:spLocks noChangeArrowheads="1"/>
              </p:cNvSpPr>
              <p:nvPr/>
            </p:nvSpPr>
            <p:spPr bwMode="auto">
              <a:xfrm>
                <a:off x="3" y="943"/>
                <a:ext cx="1971" cy="771"/>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nchorCtr="1"/>
              <a:lstStyle>
                <a:lvl1pPr eaLnBrk="0" hangingPunct="0">
                  <a:defRPr sz="2000" b="1">
                    <a:solidFill>
                      <a:schemeClr val="tx1"/>
                    </a:solidFill>
                    <a:latin typeface="Arial" panose="020B0604020202020204" pitchFamily="34" charset="0"/>
                  </a:defRPr>
                </a:lvl1pPr>
                <a:lvl2pPr marL="742950" indent="-285750" eaLnBrk="0" hangingPunct="0">
                  <a:defRPr sz="2000" b="1">
                    <a:solidFill>
                      <a:schemeClr val="tx1"/>
                    </a:solidFill>
                    <a:latin typeface="Arial" panose="020B0604020202020204" pitchFamily="34" charset="0"/>
                  </a:defRPr>
                </a:lvl2pPr>
                <a:lvl3pPr marL="1143000" indent="-228600" eaLnBrk="0" hangingPunct="0">
                  <a:defRPr sz="2000" b="1">
                    <a:solidFill>
                      <a:schemeClr val="tx1"/>
                    </a:solidFill>
                    <a:latin typeface="Arial" panose="020B0604020202020204" pitchFamily="34" charset="0"/>
                  </a:defRPr>
                </a:lvl3pPr>
                <a:lvl4pPr marL="1600200" indent="-228600" eaLnBrk="0" hangingPunct="0">
                  <a:defRPr sz="2000" b="1">
                    <a:solidFill>
                      <a:schemeClr val="tx1"/>
                    </a:solidFill>
                    <a:latin typeface="Arial" panose="020B0604020202020204" pitchFamily="34" charset="0"/>
                  </a:defRPr>
                </a:lvl4pPr>
                <a:lvl5pPr marL="2057400" indent="-228600" eaLnBrk="0" hangingPunct="0">
                  <a:defRPr sz="2000" b="1">
                    <a:solidFill>
                      <a:schemeClr val="tx1"/>
                    </a:solidFill>
                    <a:latin typeface="Arial" panose="020B0604020202020204" pitchFamily="34" charset="0"/>
                  </a:defRPr>
                </a:lvl5pPr>
                <a:lvl6pPr marL="2514600" indent="-228600" eaLnBrk="0" fontAlgn="base" hangingPunct="0">
                  <a:lnSpc>
                    <a:spcPts val="2600"/>
                  </a:lnSpc>
                  <a:spcBef>
                    <a:spcPts val="1000"/>
                  </a:spcBef>
                  <a:spcAft>
                    <a:spcPct val="0"/>
                  </a:spcAft>
                  <a:buClr>
                    <a:schemeClr val="bg2"/>
                  </a:buClr>
                  <a:defRPr sz="2000" b="1">
                    <a:solidFill>
                      <a:schemeClr val="tx1"/>
                    </a:solidFill>
                    <a:latin typeface="Arial" panose="020B0604020202020204" pitchFamily="34" charset="0"/>
                  </a:defRPr>
                </a:lvl6pPr>
                <a:lvl7pPr marL="2971800" indent="-228600" eaLnBrk="0" fontAlgn="base" hangingPunct="0">
                  <a:lnSpc>
                    <a:spcPts val="2600"/>
                  </a:lnSpc>
                  <a:spcBef>
                    <a:spcPts val="1000"/>
                  </a:spcBef>
                  <a:spcAft>
                    <a:spcPct val="0"/>
                  </a:spcAft>
                  <a:buClr>
                    <a:schemeClr val="bg2"/>
                  </a:buClr>
                  <a:defRPr sz="2000" b="1">
                    <a:solidFill>
                      <a:schemeClr val="tx1"/>
                    </a:solidFill>
                    <a:latin typeface="Arial" panose="020B0604020202020204" pitchFamily="34" charset="0"/>
                  </a:defRPr>
                </a:lvl7pPr>
                <a:lvl8pPr marL="3429000" indent="-228600" eaLnBrk="0" fontAlgn="base" hangingPunct="0">
                  <a:lnSpc>
                    <a:spcPts val="2600"/>
                  </a:lnSpc>
                  <a:spcBef>
                    <a:spcPts val="1000"/>
                  </a:spcBef>
                  <a:spcAft>
                    <a:spcPct val="0"/>
                  </a:spcAft>
                  <a:buClr>
                    <a:schemeClr val="bg2"/>
                  </a:buClr>
                  <a:defRPr sz="2000" b="1">
                    <a:solidFill>
                      <a:schemeClr val="tx1"/>
                    </a:solidFill>
                    <a:latin typeface="Arial" panose="020B0604020202020204" pitchFamily="34" charset="0"/>
                  </a:defRPr>
                </a:lvl8pPr>
                <a:lvl9pPr marL="3886200" indent="-228600" eaLnBrk="0" fontAlgn="base" hangingPunct="0">
                  <a:lnSpc>
                    <a:spcPts val="2600"/>
                  </a:lnSpc>
                  <a:spcBef>
                    <a:spcPts val="1000"/>
                  </a:spcBef>
                  <a:spcAft>
                    <a:spcPct val="0"/>
                  </a:spcAft>
                  <a:buClr>
                    <a:schemeClr val="bg2"/>
                  </a:buClr>
                  <a:defRPr sz="2000" b="1">
                    <a:solidFill>
                      <a:schemeClr val="tx1"/>
                    </a:solidFill>
                    <a:latin typeface="Arial" panose="020B0604020202020204" pitchFamily="34" charset="0"/>
                  </a:defRPr>
                </a:lvl9pPr>
              </a:lstStyle>
              <a:p>
                <a:pPr eaLnBrk="1" hangingPunct="1">
                  <a:spcBef>
                    <a:spcPct val="20000"/>
                  </a:spcBef>
                </a:pPr>
                <a:r>
                  <a:rPr lang="de-AT" altLang="de-DE" sz="1667" dirty="0" smtClean="0">
                    <a:solidFill>
                      <a:schemeClr val="accent2"/>
                    </a:solidFill>
                  </a:rPr>
                  <a:t>Stimulus</a:t>
                </a:r>
                <a:r>
                  <a:rPr lang="uk-UA" altLang="de-DE" sz="1667" dirty="0" smtClean="0">
                    <a:solidFill>
                      <a:schemeClr val="accent2"/>
                    </a:solidFill>
                  </a:rPr>
                  <a:t> Стимул</a:t>
                </a:r>
                <a:endParaRPr lang="de-AT" altLang="de-DE" sz="1667" dirty="0">
                  <a:solidFill>
                    <a:schemeClr val="accent2"/>
                  </a:solidFill>
                </a:endParaRPr>
              </a:p>
              <a:p>
                <a:pPr eaLnBrk="1" hangingPunct="1">
                  <a:spcBef>
                    <a:spcPct val="20000"/>
                  </a:spcBef>
                </a:pPr>
                <a:r>
                  <a:rPr lang="de-AT" altLang="de-DE" sz="1667" dirty="0">
                    <a:solidFill>
                      <a:schemeClr val="accent2"/>
                    </a:solidFill>
                  </a:rPr>
                  <a:t>(in d. </a:t>
                </a:r>
                <a:r>
                  <a:rPr lang="de-AT" altLang="de-DE" sz="1667" dirty="0" smtClean="0">
                    <a:solidFill>
                      <a:schemeClr val="accent2"/>
                    </a:solidFill>
                  </a:rPr>
                  <a:t>Lernsituation)</a:t>
                </a:r>
                <a:endParaRPr lang="uk-UA" altLang="de-DE" sz="1667" dirty="0" smtClean="0">
                  <a:solidFill>
                    <a:schemeClr val="accent2"/>
                  </a:solidFill>
                </a:endParaRPr>
              </a:p>
              <a:p>
                <a:pPr algn="ctr" eaLnBrk="1" hangingPunct="1">
                  <a:spcBef>
                    <a:spcPct val="20000"/>
                  </a:spcBef>
                </a:pPr>
                <a:r>
                  <a:rPr lang="uk-UA" altLang="de-DE" sz="1667" dirty="0" smtClean="0">
                    <a:solidFill>
                      <a:schemeClr val="accent2"/>
                    </a:solidFill>
                  </a:rPr>
                  <a:t>(навчальна ситуація)</a:t>
                </a:r>
                <a:endParaRPr lang="de-AT" altLang="de-DE" sz="1667" dirty="0">
                  <a:solidFill>
                    <a:schemeClr val="accent2"/>
                  </a:solidFill>
                </a:endParaRPr>
              </a:p>
            </p:txBody>
          </p:sp>
          <p:sp>
            <p:nvSpPr>
              <p:cNvPr id="10253" name="Text Box 45"/>
              <p:cNvSpPr txBox="1">
                <a:spLocks noChangeArrowheads="1"/>
              </p:cNvSpPr>
              <p:nvPr/>
            </p:nvSpPr>
            <p:spPr bwMode="auto">
              <a:xfrm>
                <a:off x="2521" y="943"/>
                <a:ext cx="1224" cy="771"/>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nchorCtr="1"/>
              <a:lstStyle>
                <a:lvl1pPr eaLnBrk="0" hangingPunct="0">
                  <a:defRPr sz="2000" b="1">
                    <a:solidFill>
                      <a:schemeClr val="tx1"/>
                    </a:solidFill>
                    <a:latin typeface="Arial" panose="020B0604020202020204" pitchFamily="34" charset="0"/>
                  </a:defRPr>
                </a:lvl1pPr>
                <a:lvl2pPr marL="742950" indent="-285750" eaLnBrk="0" hangingPunct="0">
                  <a:defRPr sz="2000" b="1">
                    <a:solidFill>
                      <a:schemeClr val="tx1"/>
                    </a:solidFill>
                    <a:latin typeface="Arial" panose="020B0604020202020204" pitchFamily="34" charset="0"/>
                  </a:defRPr>
                </a:lvl2pPr>
                <a:lvl3pPr marL="1143000" indent="-228600" eaLnBrk="0" hangingPunct="0">
                  <a:defRPr sz="2000" b="1">
                    <a:solidFill>
                      <a:schemeClr val="tx1"/>
                    </a:solidFill>
                    <a:latin typeface="Arial" panose="020B0604020202020204" pitchFamily="34" charset="0"/>
                  </a:defRPr>
                </a:lvl3pPr>
                <a:lvl4pPr marL="1600200" indent="-228600" eaLnBrk="0" hangingPunct="0">
                  <a:defRPr sz="2000" b="1">
                    <a:solidFill>
                      <a:schemeClr val="tx1"/>
                    </a:solidFill>
                    <a:latin typeface="Arial" panose="020B0604020202020204" pitchFamily="34" charset="0"/>
                  </a:defRPr>
                </a:lvl4pPr>
                <a:lvl5pPr marL="2057400" indent="-228600" eaLnBrk="0" hangingPunct="0">
                  <a:defRPr sz="2000" b="1">
                    <a:solidFill>
                      <a:schemeClr val="tx1"/>
                    </a:solidFill>
                    <a:latin typeface="Arial" panose="020B0604020202020204" pitchFamily="34" charset="0"/>
                  </a:defRPr>
                </a:lvl5pPr>
                <a:lvl6pPr marL="2514600" indent="-228600" eaLnBrk="0" fontAlgn="base" hangingPunct="0">
                  <a:lnSpc>
                    <a:spcPts val="2600"/>
                  </a:lnSpc>
                  <a:spcBef>
                    <a:spcPts val="1000"/>
                  </a:spcBef>
                  <a:spcAft>
                    <a:spcPct val="0"/>
                  </a:spcAft>
                  <a:buClr>
                    <a:schemeClr val="bg2"/>
                  </a:buClr>
                  <a:defRPr sz="2000" b="1">
                    <a:solidFill>
                      <a:schemeClr val="tx1"/>
                    </a:solidFill>
                    <a:latin typeface="Arial" panose="020B0604020202020204" pitchFamily="34" charset="0"/>
                  </a:defRPr>
                </a:lvl6pPr>
                <a:lvl7pPr marL="2971800" indent="-228600" eaLnBrk="0" fontAlgn="base" hangingPunct="0">
                  <a:lnSpc>
                    <a:spcPts val="2600"/>
                  </a:lnSpc>
                  <a:spcBef>
                    <a:spcPts val="1000"/>
                  </a:spcBef>
                  <a:spcAft>
                    <a:spcPct val="0"/>
                  </a:spcAft>
                  <a:buClr>
                    <a:schemeClr val="bg2"/>
                  </a:buClr>
                  <a:defRPr sz="2000" b="1">
                    <a:solidFill>
                      <a:schemeClr val="tx1"/>
                    </a:solidFill>
                    <a:latin typeface="Arial" panose="020B0604020202020204" pitchFamily="34" charset="0"/>
                  </a:defRPr>
                </a:lvl7pPr>
                <a:lvl8pPr marL="3429000" indent="-228600" eaLnBrk="0" fontAlgn="base" hangingPunct="0">
                  <a:lnSpc>
                    <a:spcPts val="2600"/>
                  </a:lnSpc>
                  <a:spcBef>
                    <a:spcPts val="1000"/>
                  </a:spcBef>
                  <a:spcAft>
                    <a:spcPct val="0"/>
                  </a:spcAft>
                  <a:buClr>
                    <a:schemeClr val="bg2"/>
                  </a:buClr>
                  <a:defRPr sz="2000" b="1">
                    <a:solidFill>
                      <a:schemeClr val="tx1"/>
                    </a:solidFill>
                    <a:latin typeface="Arial" panose="020B0604020202020204" pitchFamily="34" charset="0"/>
                  </a:defRPr>
                </a:lvl8pPr>
                <a:lvl9pPr marL="3886200" indent="-228600" eaLnBrk="0" fontAlgn="base" hangingPunct="0">
                  <a:lnSpc>
                    <a:spcPts val="2600"/>
                  </a:lnSpc>
                  <a:spcBef>
                    <a:spcPts val="1000"/>
                  </a:spcBef>
                  <a:spcAft>
                    <a:spcPct val="0"/>
                  </a:spcAft>
                  <a:buClr>
                    <a:schemeClr val="bg2"/>
                  </a:buClr>
                  <a:defRPr sz="2000" b="1">
                    <a:solidFill>
                      <a:schemeClr val="tx1"/>
                    </a:solidFill>
                    <a:latin typeface="Arial" panose="020B0604020202020204" pitchFamily="34" charset="0"/>
                  </a:defRPr>
                </a:lvl9pPr>
              </a:lstStyle>
              <a:p>
                <a:pPr algn="ctr" eaLnBrk="1" hangingPunct="1"/>
                <a:r>
                  <a:rPr lang="de-AT" altLang="de-DE" sz="1667" dirty="0" smtClean="0">
                    <a:solidFill>
                      <a:schemeClr val="accent2"/>
                    </a:solidFill>
                  </a:rPr>
                  <a:t>Reaktion</a:t>
                </a:r>
                <a:endParaRPr lang="uk-UA" altLang="de-DE" sz="1667" dirty="0" smtClean="0">
                  <a:solidFill>
                    <a:schemeClr val="accent2"/>
                  </a:solidFill>
                </a:endParaRPr>
              </a:p>
              <a:p>
                <a:pPr algn="ctr" eaLnBrk="1" hangingPunct="1"/>
                <a:r>
                  <a:rPr lang="uk-UA" altLang="de-DE" sz="1667" dirty="0">
                    <a:solidFill>
                      <a:schemeClr val="accent2"/>
                    </a:solidFill>
                  </a:rPr>
                  <a:t>Р</a:t>
                </a:r>
                <a:r>
                  <a:rPr lang="uk-UA" altLang="de-DE" sz="1667" dirty="0" smtClean="0">
                    <a:solidFill>
                      <a:schemeClr val="accent2"/>
                    </a:solidFill>
                  </a:rPr>
                  <a:t>еакція</a:t>
                </a:r>
                <a:endParaRPr lang="de-AT" altLang="de-DE" sz="1667" dirty="0">
                  <a:solidFill>
                    <a:schemeClr val="accent2"/>
                  </a:solidFill>
                </a:endParaRPr>
              </a:p>
              <a:p>
                <a:pPr algn="ctr" eaLnBrk="1" hangingPunct="1"/>
                <a:r>
                  <a:rPr lang="de-AT" altLang="de-DE" sz="1667" dirty="0">
                    <a:solidFill>
                      <a:schemeClr val="accent2"/>
                    </a:solidFill>
                  </a:rPr>
                  <a:t>(Verhalten</a:t>
                </a:r>
                <a:r>
                  <a:rPr lang="de-AT" altLang="de-DE" sz="1667" dirty="0" smtClean="0">
                    <a:solidFill>
                      <a:schemeClr val="accent2"/>
                    </a:solidFill>
                  </a:rPr>
                  <a:t>)</a:t>
                </a:r>
                <a:endParaRPr lang="uk-UA" altLang="de-DE" sz="1667" dirty="0" smtClean="0">
                  <a:solidFill>
                    <a:schemeClr val="accent2"/>
                  </a:solidFill>
                </a:endParaRPr>
              </a:p>
              <a:p>
                <a:pPr algn="ctr" eaLnBrk="1" hangingPunct="1"/>
                <a:r>
                  <a:rPr lang="uk-UA" altLang="de-DE" sz="1667" dirty="0" smtClean="0">
                    <a:solidFill>
                      <a:schemeClr val="accent2"/>
                    </a:solidFill>
                  </a:rPr>
                  <a:t>(Поведінка)</a:t>
                </a:r>
                <a:endParaRPr lang="de-AT" altLang="de-DE" sz="1667" dirty="0">
                  <a:solidFill>
                    <a:schemeClr val="accent2"/>
                  </a:solidFill>
                </a:endParaRPr>
              </a:p>
            </p:txBody>
          </p:sp>
          <p:sp>
            <p:nvSpPr>
              <p:cNvPr id="10254" name="Text Box 46"/>
              <p:cNvSpPr txBox="1">
                <a:spLocks noChangeArrowheads="1"/>
              </p:cNvSpPr>
              <p:nvPr/>
            </p:nvSpPr>
            <p:spPr bwMode="auto">
              <a:xfrm>
                <a:off x="4263" y="903"/>
                <a:ext cx="1351" cy="769"/>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nchorCtr="1"/>
              <a:lstStyle>
                <a:lvl1pPr eaLnBrk="0" hangingPunct="0">
                  <a:defRPr sz="2000" b="1">
                    <a:solidFill>
                      <a:schemeClr val="tx1"/>
                    </a:solidFill>
                    <a:latin typeface="Arial" panose="020B0604020202020204" pitchFamily="34" charset="0"/>
                  </a:defRPr>
                </a:lvl1pPr>
                <a:lvl2pPr marL="742950" indent="-285750" eaLnBrk="0" hangingPunct="0">
                  <a:defRPr sz="2000" b="1">
                    <a:solidFill>
                      <a:schemeClr val="tx1"/>
                    </a:solidFill>
                    <a:latin typeface="Arial" panose="020B0604020202020204" pitchFamily="34" charset="0"/>
                  </a:defRPr>
                </a:lvl2pPr>
                <a:lvl3pPr marL="1143000" indent="-228600" eaLnBrk="0" hangingPunct="0">
                  <a:defRPr sz="2000" b="1">
                    <a:solidFill>
                      <a:schemeClr val="tx1"/>
                    </a:solidFill>
                    <a:latin typeface="Arial" panose="020B0604020202020204" pitchFamily="34" charset="0"/>
                  </a:defRPr>
                </a:lvl3pPr>
                <a:lvl4pPr marL="1600200" indent="-228600" eaLnBrk="0" hangingPunct="0">
                  <a:defRPr sz="2000" b="1">
                    <a:solidFill>
                      <a:schemeClr val="tx1"/>
                    </a:solidFill>
                    <a:latin typeface="Arial" panose="020B0604020202020204" pitchFamily="34" charset="0"/>
                  </a:defRPr>
                </a:lvl4pPr>
                <a:lvl5pPr marL="2057400" indent="-228600" eaLnBrk="0" hangingPunct="0">
                  <a:defRPr sz="2000" b="1">
                    <a:solidFill>
                      <a:schemeClr val="tx1"/>
                    </a:solidFill>
                    <a:latin typeface="Arial" panose="020B0604020202020204" pitchFamily="34" charset="0"/>
                  </a:defRPr>
                </a:lvl5pPr>
                <a:lvl6pPr marL="2514600" indent="-228600" eaLnBrk="0" fontAlgn="base" hangingPunct="0">
                  <a:lnSpc>
                    <a:spcPts val="2600"/>
                  </a:lnSpc>
                  <a:spcBef>
                    <a:spcPts val="1000"/>
                  </a:spcBef>
                  <a:spcAft>
                    <a:spcPct val="0"/>
                  </a:spcAft>
                  <a:buClr>
                    <a:schemeClr val="bg2"/>
                  </a:buClr>
                  <a:defRPr sz="2000" b="1">
                    <a:solidFill>
                      <a:schemeClr val="tx1"/>
                    </a:solidFill>
                    <a:latin typeface="Arial" panose="020B0604020202020204" pitchFamily="34" charset="0"/>
                  </a:defRPr>
                </a:lvl6pPr>
                <a:lvl7pPr marL="2971800" indent="-228600" eaLnBrk="0" fontAlgn="base" hangingPunct="0">
                  <a:lnSpc>
                    <a:spcPts val="2600"/>
                  </a:lnSpc>
                  <a:spcBef>
                    <a:spcPts val="1000"/>
                  </a:spcBef>
                  <a:spcAft>
                    <a:spcPct val="0"/>
                  </a:spcAft>
                  <a:buClr>
                    <a:schemeClr val="bg2"/>
                  </a:buClr>
                  <a:defRPr sz="2000" b="1">
                    <a:solidFill>
                      <a:schemeClr val="tx1"/>
                    </a:solidFill>
                    <a:latin typeface="Arial" panose="020B0604020202020204" pitchFamily="34" charset="0"/>
                  </a:defRPr>
                </a:lvl7pPr>
                <a:lvl8pPr marL="3429000" indent="-228600" eaLnBrk="0" fontAlgn="base" hangingPunct="0">
                  <a:lnSpc>
                    <a:spcPts val="2600"/>
                  </a:lnSpc>
                  <a:spcBef>
                    <a:spcPts val="1000"/>
                  </a:spcBef>
                  <a:spcAft>
                    <a:spcPct val="0"/>
                  </a:spcAft>
                  <a:buClr>
                    <a:schemeClr val="bg2"/>
                  </a:buClr>
                  <a:defRPr sz="2000" b="1">
                    <a:solidFill>
                      <a:schemeClr val="tx1"/>
                    </a:solidFill>
                    <a:latin typeface="Arial" panose="020B0604020202020204" pitchFamily="34" charset="0"/>
                  </a:defRPr>
                </a:lvl8pPr>
                <a:lvl9pPr marL="3886200" indent="-228600" eaLnBrk="0" fontAlgn="base" hangingPunct="0">
                  <a:lnSpc>
                    <a:spcPts val="2600"/>
                  </a:lnSpc>
                  <a:spcBef>
                    <a:spcPts val="1000"/>
                  </a:spcBef>
                  <a:spcAft>
                    <a:spcPct val="0"/>
                  </a:spcAft>
                  <a:buClr>
                    <a:schemeClr val="bg2"/>
                  </a:buClr>
                  <a:defRPr sz="2000" b="1">
                    <a:solidFill>
                      <a:schemeClr val="tx1"/>
                    </a:solidFill>
                    <a:latin typeface="Arial" panose="020B0604020202020204" pitchFamily="34" charset="0"/>
                  </a:defRPr>
                </a:lvl9pPr>
              </a:lstStyle>
              <a:p>
                <a:pPr algn="ctr" eaLnBrk="1" hangingPunct="1"/>
                <a:r>
                  <a:rPr lang="de-AT" altLang="de-DE" sz="1667" dirty="0" smtClean="0">
                    <a:solidFill>
                      <a:schemeClr val="accent2"/>
                    </a:solidFill>
                  </a:rPr>
                  <a:t>Stimulus</a:t>
                </a:r>
                <a:endParaRPr lang="uk-UA" altLang="de-DE" sz="1667" dirty="0" smtClean="0">
                  <a:solidFill>
                    <a:schemeClr val="accent2"/>
                  </a:solidFill>
                </a:endParaRPr>
              </a:p>
              <a:p>
                <a:pPr algn="ctr" eaLnBrk="1" hangingPunct="1"/>
                <a:r>
                  <a:rPr lang="uk-UA" altLang="de-DE" sz="1667" dirty="0" smtClean="0">
                    <a:solidFill>
                      <a:schemeClr val="accent2"/>
                    </a:solidFill>
                  </a:rPr>
                  <a:t>стимул</a:t>
                </a:r>
                <a:endParaRPr lang="de-AT" altLang="de-DE" sz="1667" dirty="0">
                  <a:solidFill>
                    <a:schemeClr val="accent2"/>
                  </a:solidFill>
                </a:endParaRPr>
              </a:p>
              <a:p>
                <a:pPr algn="ctr" eaLnBrk="1" hangingPunct="1"/>
                <a:r>
                  <a:rPr lang="de-AT" altLang="de-DE" sz="1667" dirty="0">
                    <a:solidFill>
                      <a:schemeClr val="accent2"/>
                    </a:solidFill>
                  </a:rPr>
                  <a:t>(Verstärker</a:t>
                </a:r>
                <a:r>
                  <a:rPr lang="de-AT" altLang="de-DE" sz="1667" dirty="0" smtClean="0">
                    <a:solidFill>
                      <a:schemeClr val="accent2"/>
                    </a:solidFill>
                  </a:rPr>
                  <a:t>)</a:t>
                </a:r>
                <a:endParaRPr lang="uk-UA" altLang="de-DE" sz="1667" dirty="0" smtClean="0">
                  <a:solidFill>
                    <a:schemeClr val="accent2"/>
                  </a:solidFill>
                </a:endParaRPr>
              </a:p>
              <a:p>
                <a:pPr algn="ctr" eaLnBrk="1" hangingPunct="1"/>
                <a:r>
                  <a:rPr lang="uk-UA" altLang="de-DE" sz="1667" dirty="0" smtClean="0">
                    <a:solidFill>
                      <a:schemeClr val="accent2"/>
                    </a:solidFill>
                  </a:rPr>
                  <a:t>(Посилення)</a:t>
                </a:r>
                <a:endParaRPr lang="de-AT" altLang="de-DE" sz="1667" dirty="0">
                  <a:solidFill>
                    <a:schemeClr val="accent2"/>
                  </a:solidFill>
                </a:endParaRPr>
              </a:p>
            </p:txBody>
          </p:sp>
          <p:sp>
            <p:nvSpPr>
              <p:cNvPr id="10255" name="Line 47"/>
              <p:cNvSpPr>
                <a:spLocks noChangeShapeType="1"/>
              </p:cNvSpPr>
              <p:nvPr/>
            </p:nvSpPr>
            <p:spPr bwMode="auto">
              <a:xfrm>
                <a:off x="3748" y="1344"/>
                <a:ext cx="515" cy="0"/>
              </a:xfrm>
              <a:prstGeom prst="line">
                <a:avLst/>
              </a:prstGeom>
              <a:noFill/>
              <a:ln w="349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de-AT" sz="1500"/>
              </a:p>
            </p:txBody>
          </p:sp>
          <p:sp>
            <p:nvSpPr>
              <p:cNvPr id="10256" name="Line 48"/>
              <p:cNvSpPr>
                <a:spLocks noChangeShapeType="1"/>
              </p:cNvSpPr>
              <p:nvPr/>
            </p:nvSpPr>
            <p:spPr bwMode="auto">
              <a:xfrm>
                <a:off x="1979" y="1344"/>
                <a:ext cx="544" cy="0"/>
              </a:xfrm>
              <a:prstGeom prst="line">
                <a:avLst/>
              </a:prstGeom>
              <a:noFill/>
              <a:ln w="114300">
                <a:pattFill prst="pct75">
                  <a:fgClr>
                    <a:schemeClr val="tx1"/>
                  </a:fgClr>
                  <a:bgClr>
                    <a:srgbClr val="FFFFFF"/>
                  </a:bgClr>
                </a:patt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de-AT" sz="1500"/>
              </a:p>
            </p:txBody>
          </p:sp>
        </p:grpSp>
        <p:grpSp>
          <p:nvGrpSpPr>
            <p:cNvPr id="10247" name="Group 49"/>
            <p:cNvGrpSpPr>
              <a:grpSpLocks/>
            </p:cNvGrpSpPr>
            <p:nvPr/>
          </p:nvGrpSpPr>
          <p:grpSpPr bwMode="auto">
            <a:xfrm>
              <a:off x="2136" y="1539"/>
              <a:ext cx="2858" cy="1361"/>
              <a:chOff x="2136" y="1539"/>
              <a:chExt cx="2858" cy="1361"/>
            </a:xfrm>
          </p:grpSpPr>
          <p:sp>
            <p:nvSpPr>
              <p:cNvPr id="10249" name="Line 50"/>
              <p:cNvSpPr>
                <a:spLocks noChangeShapeType="1"/>
              </p:cNvSpPr>
              <p:nvPr/>
            </p:nvSpPr>
            <p:spPr bwMode="auto">
              <a:xfrm>
                <a:off x="4967" y="1706"/>
                <a:ext cx="0" cy="1180"/>
              </a:xfrm>
              <a:prstGeom prst="line">
                <a:avLst/>
              </a:prstGeom>
              <a:noFill/>
              <a:ln w="101600">
                <a:pattFill prst="pct50">
                  <a:fgClr>
                    <a:schemeClr val="tx1"/>
                  </a:fgClr>
                  <a:bgClr>
                    <a:srgbClr val="FFFFFF"/>
                  </a:bgClr>
                </a:patt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de-AT" sz="1500"/>
              </a:p>
            </p:txBody>
          </p:sp>
          <p:sp>
            <p:nvSpPr>
              <p:cNvPr id="10250" name="Line 51"/>
              <p:cNvSpPr>
                <a:spLocks noChangeShapeType="1"/>
              </p:cNvSpPr>
              <p:nvPr/>
            </p:nvSpPr>
            <p:spPr bwMode="auto">
              <a:xfrm flipV="1">
                <a:off x="2164" y="1539"/>
                <a:ext cx="0" cy="1361"/>
              </a:xfrm>
              <a:prstGeom prst="line">
                <a:avLst/>
              </a:prstGeom>
              <a:noFill/>
              <a:ln w="101600">
                <a:pattFill prst="pct50">
                  <a:fgClr>
                    <a:schemeClr val="tx1"/>
                  </a:fgClr>
                  <a:bgClr>
                    <a:srgbClr val="FFFFFF"/>
                  </a:bgClr>
                </a:patt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de-AT" sz="1500"/>
              </a:p>
            </p:txBody>
          </p:sp>
          <p:sp>
            <p:nvSpPr>
              <p:cNvPr id="10251" name="Line 52"/>
              <p:cNvSpPr>
                <a:spLocks noChangeShapeType="1"/>
              </p:cNvSpPr>
              <p:nvPr/>
            </p:nvSpPr>
            <p:spPr bwMode="auto">
              <a:xfrm>
                <a:off x="2136" y="2886"/>
                <a:ext cx="2858" cy="0"/>
              </a:xfrm>
              <a:prstGeom prst="line">
                <a:avLst/>
              </a:prstGeom>
              <a:noFill/>
              <a:ln w="101600">
                <a:pattFill prst="pct50">
                  <a:fgClr>
                    <a:schemeClr val="tx1"/>
                  </a:fgClr>
                  <a:bgClr>
                    <a:srgbClr val="FFFFFF"/>
                  </a:bgClr>
                </a:patt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de-AT" sz="1500"/>
              </a:p>
            </p:txBody>
          </p:sp>
        </p:grpSp>
        <p:sp>
          <p:nvSpPr>
            <p:cNvPr id="10248" name="Text Box 53"/>
            <p:cNvSpPr txBox="1">
              <a:spLocks noChangeArrowheads="1"/>
            </p:cNvSpPr>
            <p:nvPr/>
          </p:nvSpPr>
          <p:spPr bwMode="auto">
            <a:xfrm>
              <a:off x="2494" y="2920"/>
              <a:ext cx="2198" cy="26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sz="2000" b="1">
                  <a:solidFill>
                    <a:schemeClr val="tx1"/>
                  </a:solidFill>
                  <a:latin typeface="Arial" panose="020B0604020202020204" pitchFamily="34" charset="0"/>
                </a:defRPr>
              </a:lvl1pPr>
              <a:lvl2pPr marL="742950" indent="-285750" eaLnBrk="0" hangingPunct="0">
                <a:defRPr sz="2000" b="1">
                  <a:solidFill>
                    <a:schemeClr val="tx1"/>
                  </a:solidFill>
                  <a:latin typeface="Arial" panose="020B0604020202020204" pitchFamily="34" charset="0"/>
                </a:defRPr>
              </a:lvl2pPr>
              <a:lvl3pPr marL="1143000" indent="-228600" eaLnBrk="0" hangingPunct="0">
                <a:defRPr sz="2000" b="1">
                  <a:solidFill>
                    <a:schemeClr val="tx1"/>
                  </a:solidFill>
                  <a:latin typeface="Arial" panose="020B0604020202020204" pitchFamily="34" charset="0"/>
                </a:defRPr>
              </a:lvl3pPr>
              <a:lvl4pPr marL="1600200" indent="-228600" eaLnBrk="0" hangingPunct="0">
                <a:defRPr sz="2000" b="1">
                  <a:solidFill>
                    <a:schemeClr val="tx1"/>
                  </a:solidFill>
                  <a:latin typeface="Arial" panose="020B0604020202020204" pitchFamily="34" charset="0"/>
                </a:defRPr>
              </a:lvl4pPr>
              <a:lvl5pPr marL="2057400" indent="-228600" eaLnBrk="0" hangingPunct="0">
                <a:defRPr sz="2000" b="1">
                  <a:solidFill>
                    <a:schemeClr val="tx1"/>
                  </a:solidFill>
                  <a:latin typeface="Arial" panose="020B0604020202020204" pitchFamily="34" charset="0"/>
                </a:defRPr>
              </a:lvl5pPr>
              <a:lvl6pPr marL="2514600" indent="-228600" eaLnBrk="0" fontAlgn="base" hangingPunct="0">
                <a:lnSpc>
                  <a:spcPts val="2600"/>
                </a:lnSpc>
                <a:spcBef>
                  <a:spcPts val="1000"/>
                </a:spcBef>
                <a:spcAft>
                  <a:spcPct val="0"/>
                </a:spcAft>
                <a:buClr>
                  <a:schemeClr val="bg2"/>
                </a:buClr>
                <a:defRPr sz="2000" b="1">
                  <a:solidFill>
                    <a:schemeClr val="tx1"/>
                  </a:solidFill>
                  <a:latin typeface="Arial" panose="020B0604020202020204" pitchFamily="34" charset="0"/>
                </a:defRPr>
              </a:lvl6pPr>
              <a:lvl7pPr marL="2971800" indent="-228600" eaLnBrk="0" fontAlgn="base" hangingPunct="0">
                <a:lnSpc>
                  <a:spcPts val="2600"/>
                </a:lnSpc>
                <a:spcBef>
                  <a:spcPts val="1000"/>
                </a:spcBef>
                <a:spcAft>
                  <a:spcPct val="0"/>
                </a:spcAft>
                <a:buClr>
                  <a:schemeClr val="bg2"/>
                </a:buClr>
                <a:defRPr sz="2000" b="1">
                  <a:solidFill>
                    <a:schemeClr val="tx1"/>
                  </a:solidFill>
                  <a:latin typeface="Arial" panose="020B0604020202020204" pitchFamily="34" charset="0"/>
                </a:defRPr>
              </a:lvl7pPr>
              <a:lvl8pPr marL="3429000" indent="-228600" eaLnBrk="0" fontAlgn="base" hangingPunct="0">
                <a:lnSpc>
                  <a:spcPts val="2600"/>
                </a:lnSpc>
                <a:spcBef>
                  <a:spcPts val="1000"/>
                </a:spcBef>
                <a:spcAft>
                  <a:spcPct val="0"/>
                </a:spcAft>
                <a:buClr>
                  <a:schemeClr val="bg2"/>
                </a:buClr>
                <a:defRPr sz="2000" b="1">
                  <a:solidFill>
                    <a:schemeClr val="tx1"/>
                  </a:solidFill>
                  <a:latin typeface="Arial" panose="020B0604020202020204" pitchFamily="34" charset="0"/>
                </a:defRPr>
              </a:lvl8pPr>
              <a:lvl9pPr marL="3886200" indent="-228600" eaLnBrk="0" fontAlgn="base" hangingPunct="0">
                <a:lnSpc>
                  <a:spcPts val="2600"/>
                </a:lnSpc>
                <a:spcBef>
                  <a:spcPts val="1000"/>
                </a:spcBef>
                <a:spcAft>
                  <a:spcPct val="0"/>
                </a:spcAft>
                <a:buClr>
                  <a:schemeClr val="bg2"/>
                </a:buClr>
                <a:defRPr sz="2000" b="1">
                  <a:solidFill>
                    <a:schemeClr val="tx1"/>
                  </a:solidFill>
                  <a:latin typeface="Arial" panose="020B0604020202020204" pitchFamily="34" charset="0"/>
                </a:defRPr>
              </a:lvl9pPr>
            </a:lstStyle>
            <a:p>
              <a:pPr eaLnBrk="1" hangingPunct="1">
                <a:spcBef>
                  <a:spcPct val="50000"/>
                </a:spcBef>
              </a:pPr>
              <a:r>
                <a:rPr lang="de-AT" altLang="de-DE" sz="1667" dirty="0">
                  <a:solidFill>
                    <a:schemeClr val="accent2"/>
                  </a:solidFill>
                </a:rPr>
                <a:t>Aufbau bzw. Festigung</a:t>
              </a:r>
            </a:p>
          </p:txBody>
        </p:sp>
      </p:grpSp>
      <p:sp>
        <p:nvSpPr>
          <p:cNvPr id="16" name="Rechteck 15"/>
          <p:cNvSpPr/>
          <p:nvPr/>
        </p:nvSpPr>
        <p:spPr>
          <a:xfrm>
            <a:off x="890649" y="103189"/>
            <a:ext cx="4763445" cy="901548"/>
          </a:xfrm>
          <a:prstGeom prst="rect">
            <a:avLst/>
          </a:prstGeom>
        </p:spPr>
        <p:txBody>
          <a:bodyPr vert="horz" lIns="0" tIns="0" rIns="0" bIns="0" rtlCol="0" anchor="ctr">
            <a:normAutofit/>
          </a:bodyPr>
          <a:lstStyle/>
          <a:p>
            <a:pPr defTabSz="914306">
              <a:spcBef>
                <a:spcPct val="0"/>
              </a:spcBef>
            </a:pPr>
            <a:r>
              <a:rPr lang="de-AT" sz="2400" b="1" dirty="0">
                <a:latin typeface="Georgia" charset="0"/>
                <a:ea typeface="Georgia" charset="0"/>
                <a:cs typeface="Georgia" charset="0"/>
              </a:rPr>
              <a:t>Lerntheorie von </a:t>
            </a:r>
            <a:r>
              <a:rPr lang="de-AT" sz="2400" b="1" dirty="0" smtClean="0">
                <a:latin typeface="Georgia" charset="0"/>
                <a:ea typeface="Georgia" charset="0"/>
                <a:cs typeface="Georgia" charset="0"/>
              </a:rPr>
              <a:t>Thorndike</a:t>
            </a:r>
            <a:endParaRPr lang="uk-UA" sz="2400" b="1" dirty="0" smtClean="0">
              <a:latin typeface="Georgia" charset="0"/>
              <a:ea typeface="Georgia" charset="0"/>
              <a:cs typeface="Georgia" charset="0"/>
            </a:endParaRPr>
          </a:p>
          <a:p>
            <a:pPr defTabSz="914306">
              <a:spcBef>
                <a:spcPct val="0"/>
              </a:spcBef>
            </a:pPr>
            <a:r>
              <a:rPr lang="uk-UA" sz="2400" b="1" dirty="0">
                <a:latin typeface="Georgia" charset="0"/>
                <a:ea typeface="Georgia" charset="0"/>
                <a:cs typeface="Georgia" charset="0"/>
              </a:rPr>
              <a:t>Теорія навчання </a:t>
            </a:r>
            <a:r>
              <a:rPr lang="uk-UA" sz="2400" b="1" dirty="0" smtClean="0">
                <a:latin typeface="Georgia" charset="0"/>
                <a:ea typeface="Georgia" charset="0"/>
                <a:cs typeface="Georgia" charset="0"/>
              </a:rPr>
              <a:t>Торндайка</a:t>
            </a:r>
            <a:endParaRPr lang="de-AT" sz="2400" b="1" dirty="0">
              <a:latin typeface="Georgia" charset="0"/>
              <a:ea typeface="Georgia" charset="0"/>
              <a:cs typeface="Georgia" charset="0"/>
            </a:endParaRPr>
          </a:p>
        </p:txBody>
      </p:sp>
      <p:sp>
        <p:nvSpPr>
          <p:cNvPr id="2" name="Foliennummernplatzhalter 1">
            <a:extLst>
              <a:ext uri="{FF2B5EF4-FFF2-40B4-BE49-F238E27FC236}">
                <a16:creationId xmlns:a16="http://schemas.microsoft.com/office/drawing/2014/main" xmlns="" id="{6713E3E0-57D4-4B26-8779-364C9681D3D5}"/>
              </a:ext>
            </a:extLst>
          </p:cNvPr>
          <p:cNvSpPr>
            <a:spLocks noGrp="1"/>
          </p:cNvSpPr>
          <p:nvPr>
            <p:ph type="sldNum" sz="quarter" idx="11"/>
          </p:nvPr>
        </p:nvSpPr>
        <p:spPr/>
        <p:txBody>
          <a:bodyPr/>
          <a:lstStyle/>
          <a:p>
            <a:r>
              <a:rPr lang="de-DE" altLang="de-DE"/>
              <a:t>Folie </a:t>
            </a:r>
            <a:fld id="{922F0586-8186-4972-96F4-806E44C3348E}" type="slidenum">
              <a:rPr lang="de-DE" altLang="de-DE" smtClean="0"/>
              <a:pPr/>
              <a:t>8</a:t>
            </a:fld>
            <a:endParaRPr lang="de-DE" altLang="de-DE"/>
          </a:p>
          <a:p>
            <a:pPr algn="r"/>
            <a:endParaRPr lang="de-DE" altLang="de-DE"/>
          </a:p>
        </p:txBody>
      </p:sp>
      <p:sp>
        <p:nvSpPr>
          <p:cNvPr id="3" name="Прямоугольник 2"/>
          <p:cNvSpPr/>
          <p:nvPr/>
        </p:nvSpPr>
        <p:spPr>
          <a:xfrm>
            <a:off x="3673553" y="5018365"/>
            <a:ext cx="3228769" cy="369332"/>
          </a:xfrm>
          <a:prstGeom prst="rect">
            <a:avLst/>
          </a:prstGeom>
        </p:spPr>
        <p:txBody>
          <a:bodyPr wrap="none">
            <a:spAutoFit/>
          </a:bodyPr>
          <a:lstStyle/>
          <a:p>
            <a:r>
              <a:rPr lang="uk-UA" dirty="0" smtClean="0"/>
              <a:t>Утворення </a:t>
            </a:r>
            <a:r>
              <a:rPr lang="uk-UA" dirty="0"/>
              <a:t>або зміцнення</a:t>
            </a:r>
          </a:p>
        </p:txBody>
      </p:sp>
    </p:spTree>
    <p:extLst>
      <p:ext uri="{BB962C8B-B14F-4D97-AF65-F5344CB8AC3E}">
        <p14:creationId xmlns:p14="http://schemas.microsoft.com/office/powerpoint/2010/main" xmlns="" val="42333365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Inhaltsplatzhalter 2"/>
          <p:cNvSpPr>
            <a:spLocks noGrp="1"/>
          </p:cNvSpPr>
          <p:nvPr>
            <p:ph idx="1"/>
          </p:nvPr>
        </p:nvSpPr>
        <p:spPr>
          <a:xfrm>
            <a:off x="332510" y="1180021"/>
            <a:ext cx="4548248" cy="4232038"/>
          </a:xfrm>
        </p:spPr>
        <p:txBody>
          <a:bodyPr>
            <a:normAutofit lnSpcReduction="10000"/>
          </a:bodyPr>
          <a:lstStyle/>
          <a:p>
            <a:pPr marL="0" indent="0">
              <a:lnSpc>
                <a:spcPct val="150000"/>
              </a:lnSpc>
              <a:buNone/>
              <a:defRPr/>
            </a:pPr>
            <a:r>
              <a:rPr lang="de-AT" sz="1800" b="1" dirty="0"/>
              <a:t>Theoretische Grundlage:</a:t>
            </a:r>
          </a:p>
          <a:p>
            <a:pPr marL="0" indent="0">
              <a:buNone/>
              <a:defRPr/>
            </a:pPr>
            <a:r>
              <a:rPr lang="de-AT" sz="1800" dirty="0"/>
              <a:t>Kognitive Lerntheorie</a:t>
            </a:r>
          </a:p>
          <a:p>
            <a:pPr marL="0" indent="0">
              <a:buNone/>
              <a:defRPr/>
            </a:pPr>
            <a:endParaRPr lang="de-AT" sz="800" b="1" dirty="0"/>
          </a:p>
          <a:p>
            <a:pPr marL="0" indent="0">
              <a:buNone/>
              <a:defRPr/>
            </a:pPr>
            <a:r>
              <a:rPr lang="de-AT" sz="1667" b="1" dirty="0"/>
              <a:t>Grundannahmen</a:t>
            </a:r>
            <a:r>
              <a:rPr lang="de-AT" sz="1667" b="1" dirty="0" smtClean="0"/>
              <a:t>:</a:t>
            </a:r>
            <a:r>
              <a:rPr lang="uk-UA" sz="1667" b="1" dirty="0"/>
              <a:t>        </a:t>
            </a:r>
            <a:endParaRPr lang="uk-UA" sz="1667" b="1" dirty="0" smtClean="0"/>
          </a:p>
          <a:p>
            <a:pPr marL="0" indent="0">
              <a:buNone/>
              <a:defRPr/>
            </a:pPr>
            <a:r>
              <a:rPr lang="de-AT" sz="1500" dirty="0" smtClean="0"/>
              <a:t>Lernen </a:t>
            </a:r>
            <a:r>
              <a:rPr lang="de-AT" sz="1500" dirty="0"/>
              <a:t>besteht im Verstehen von Grundprinzipien (Regeln)</a:t>
            </a:r>
          </a:p>
          <a:p>
            <a:pPr marL="542374" lvl="1" indent="-238115">
              <a:buFont typeface="Arial" pitchFamily="34" charset="0"/>
              <a:buChar char="•"/>
              <a:defRPr/>
            </a:pPr>
            <a:r>
              <a:rPr lang="de-AT" dirty="0"/>
              <a:t>durch Herausarbeiten der allgemeinen Regel,</a:t>
            </a:r>
          </a:p>
          <a:p>
            <a:pPr marL="542374" lvl="1" indent="-238115">
              <a:buFont typeface="Arial" pitchFamily="34" charset="0"/>
              <a:buChar char="•"/>
              <a:defRPr/>
            </a:pPr>
            <a:r>
              <a:rPr lang="de-AT" dirty="0"/>
              <a:t>Erläuterung anhand konkreter Beispiele,</a:t>
            </a:r>
          </a:p>
          <a:p>
            <a:pPr marL="542374" lvl="1" indent="-238115">
              <a:buFont typeface="Arial" pitchFamily="34" charset="0"/>
              <a:buChar char="•"/>
              <a:defRPr/>
            </a:pPr>
            <a:r>
              <a:rPr lang="de-AT" dirty="0"/>
              <a:t>Bearbeitung von Anwendungsaufgaben</a:t>
            </a:r>
          </a:p>
          <a:p>
            <a:pPr marL="0" indent="0">
              <a:buNone/>
              <a:defRPr/>
            </a:pPr>
            <a:r>
              <a:rPr lang="de-AT" sz="1500" dirty="0"/>
              <a:t>Positiver Transfer tritt auf, wenn in Lern- und Anwendungssituation</a:t>
            </a:r>
          </a:p>
          <a:p>
            <a:pPr marL="542374" lvl="1" indent="-238115">
              <a:buFont typeface="Arial" pitchFamily="34" charset="0"/>
              <a:buChar char="•"/>
              <a:defRPr/>
            </a:pPr>
            <a:r>
              <a:rPr lang="de-AT" dirty="0"/>
              <a:t>dieselben Problemstruktur gegeben und </a:t>
            </a:r>
          </a:p>
          <a:p>
            <a:pPr marL="542374" lvl="1" indent="-238115">
              <a:buFont typeface="Arial" pitchFamily="34" charset="0"/>
              <a:buChar char="•"/>
              <a:defRPr/>
            </a:pPr>
            <a:r>
              <a:rPr lang="de-AT" dirty="0"/>
              <a:t>die Anwendung derselben Regel gefordert ist</a:t>
            </a:r>
          </a:p>
          <a:p>
            <a:pPr marL="542374" lvl="1" indent="-238115">
              <a:buFont typeface="Arial" pitchFamily="34" charset="0"/>
              <a:buChar char="•"/>
              <a:defRPr/>
            </a:pPr>
            <a:endParaRPr lang="de-AT" sz="1167" dirty="0"/>
          </a:p>
        </p:txBody>
      </p:sp>
      <p:sp>
        <p:nvSpPr>
          <p:cNvPr id="2" name="Titel 1"/>
          <p:cNvSpPr>
            <a:spLocks noGrp="1"/>
          </p:cNvSpPr>
          <p:nvPr>
            <p:ph type="title"/>
          </p:nvPr>
        </p:nvSpPr>
        <p:spPr>
          <a:xfrm>
            <a:off x="559518" y="87133"/>
            <a:ext cx="6840000" cy="903822"/>
          </a:xfrm>
        </p:spPr>
        <p:txBody>
          <a:bodyPr/>
          <a:lstStyle/>
          <a:p>
            <a:pPr eaLnBrk="1" hangingPunct="1">
              <a:defRPr/>
            </a:pPr>
            <a:r>
              <a:rPr lang="de-AT" dirty="0"/>
              <a:t>Transfer von </a:t>
            </a:r>
            <a:r>
              <a:rPr lang="de-AT" dirty="0" smtClean="0"/>
              <a:t>Prinzipien</a:t>
            </a:r>
            <a:r>
              <a:rPr lang="uk-UA" dirty="0" smtClean="0"/>
              <a:t/>
            </a:r>
            <a:br>
              <a:rPr lang="uk-UA" dirty="0" smtClean="0"/>
            </a:br>
            <a:r>
              <a:rPr lang="uk-UA" dirty="0" smtClean="0"/>
              <a:t>Принципи передачі</a:t>
            </a:r>
            <a:endParaRPr lang="de-AT" dirty="0"/>
          </a:p>
        </p:txBody>
      </p:sp>
      <p:sp>
        <p:nvSpPr>
          <p:cNvPr id="3" name="Foliennummernplatzhalter 2">
            <a:extLst>
              <a:ext uri="{FF2B5EF4-FFF2-40B4-BE49-F238E27FC236}">
                <a16:creationId xmlns:a16="http://schemas.microsoft.com/office/drawing/2014/main" xmlns="" id="{517825E8-3DB3-4DAF-8F8C-1875728B41AF}"/>
              </a:ext>
            </a:extLst>
          </p:cNvPr>
          <p:cNvSpPr>
            <a:spLocks noGrp="1"/>
          </p:cNvSpPr>
          <p:nvPr>
            <p:ph type="sldNum" sz="quarter" idx="12"/>
          </p:nvPr>
        </p:nvSpPr>
        <p:spPr/>
        <p:txBody>
          <a:bodyPr/>
          <a:lstStyle/>
          <a:p>
            <a:r>
              <a:rPr lang="de-AT"/>
              <a:t>Folie </a:t>
            </a:r>
            <a:fld id="{BE3DC40E-DBBE-4E2D-9EEC-FBF0DA0E9179}" type="slidenum">
              <a:rPr lang="de-AT" smtClean="0"/>
              <a:pPr/>
              <a:t>9</a:t>
            </a:fld>
            <a:endParaRPr lang="de-AT" dirty="0"/>
          </a:p>
        </p:txBody>
      </p:sp>
      <p:sp>
        <p:nvSpPr>
          <p:cNvPr id="5" name="Прямоугольник 4"/>
          <p:cNvSpPr/>
          <p:nvPr/>
        </p:nvSpPr>
        <p:spPr>
          <a:xfrm>
            <a:off x="5123473" y="1126215"/>
            <a:ext cx="3865417" cy="4339650"/>
          </a:xfrm>
          <a:prstGeom prst="rect">
            <a:avLst/>
          </a:prstGeom>
        </p:spPr>
        <p:txBody>
          <a:bodyPr wrap="square">
            <a:spAutoFit/>
          </a:bodyPr>
          <a:lstStyle/>
          <a:p>
            <a:r>
              <a:rPr lang="uk-UA" b="1" dirty="0" smtClean="0">
                <a:solidFill>
                  <a:schemeClr val="accent2">
                    <a:lumMod val="90000"/>
                    <a:lumOff val="10000"/>
                  </a:schemeClr>
                </a:solidFill>
              </a:rPr>
              <a:t>Теоретичні основи:</a:t>
            </a:r>
          </a:p>
          <a:p>
            <a:r>
              <a:rPr lang="uk-UA" dirty="0" smtClean="0">
                <a:solidFill>
                  <a:schemeClr val="accent2">
                    <a:lumMod val="90000"/>
                    <a:lumOff val="10000"/>
                  </a:schemeClr>
                </a:solidFill>
              </a:rPr>
              <a:t>Когнітивна теорія навчання</a:t>
            </a:r>
          </a:p>
          <a:p>
            <a:endParaRPr lang="uk-UA" sz="1500" dirty="0" smtClean="0">
              <a:solidFill>
                <a:schemeClr val="accent2">
                  <a:lumMod val="90000"/>
                  <a:lumOff val="10000"/>
                </a:schemeClr>
              </a:solidFill>
            </a:endParaRPr>
          </a:p>
          <a:p>
            <a:r>
              <a:rPr lang="uk-UA" sz="1500" b="1" dirty="0" smtClean="0">
                <a:solidFill>
                  <a:schemeClr val="accent2">
                    <a:lumMod val="90000"/>
                    <a:lumOff val="10000"/>
                  </a:schemeClr>
                </a:solidFill>
              </a:rPr>
              <a:t>Основні положення:</a:t>
            </a:r>
          </a:p>
          <a:p>
            <a:r>
              <a:rPr lang="uk-UA" sz="1500" dirty="0" smtClean="0">
                <a:solidFill>
                  <a:schemeClr val="accent2">
                    <a:lumMod val="90000"/>
                    <a:lumOff val="10000"/>
                  </a:schemeClr>
                </a:solidFill>
              </a:rPr>
              <a:t>Навчання полягає в розумінні основних принципів (правил)</a:t>
            </a:r>
          </a:p>
          <a:p>
            <a:pPr marL="285750" indent="-285750">
              <a:buFont typeface="Arial" panose="020B0604020202020204" pitchFamily="34" charset="0"/>
              <a:buChar char="•"/>
            </a:pPr>
            <a:r>
              <a:rPr lang="uk-UA" sz="1500" dirty="0" smtClean="0">
                <a:solidFill>
                  <a:schemeClr val="accent2">
                    <a:lumMod val="90000"/>
                    <a:lumOff val="10000"/>
                  </a:schemeClr>
                </a:solidFill>
              </a:rPr>
              <a:t>шляхом опрацювання загального правила,</a:t>
            </a:r>
          </a:p>
          <a:p>
            <a:pPr marL="285750" indent="-285750">
              <a:buFont typeface="Arial" panose="020B0604020202020204" pitchFamily="34" charset="0"/>
              <a:buChar char="•"/>
            </a:pPr>
            <a:r>
              <a:rPr lang="uk-UA" sz="1500" dirty="0">
                <a:solidFill>
                  <a:schemeClr val="accent2">
                    <a:lumMod val="90000"/>
                    <a:lumOff val="10000"/>
                  </a:schemeClr>
                </a:solidFill>
              </a:rPr>
              <a:t>п</a:t>
            </a:r>
            <a:r>
              <a:rPr lang="uk-UA" sz="1500" dirty="0" smtClean="0">
                <a:solidFill>
                  <a:schemeClr val="accent2">
                    <a:lumMod val="90000"/>
                    <a:lumOff val="10000"/>
                  </a:schemeClr>
                </a:solidFill>
              </a:rPr>
              <a:t>ояснення на конкретних прикладах </a:t>
            </a:r>
          </a:p>
          <a:p>
            <a:pPr marL="285750" indent="-285750">
              <a:buFont typeface="Arial" panose="020B0604020202020204" pitchFamily="34" charset="0"/>
              <a:buChar char="•"/>
            </a:pPr>
            <a:r>
              <a:rPr lang="uk-UA" sz="1500" dirty="0" smtClean="0">
                <a:solidFill>
                  <a:schemeClr val="accent2">
                    <a:lumMod val="90000"/>
                    <a:lumOff val="10000"/>
                  </a:schemeClr>
                </a:solidFill>
              </a:rPr>
              <a:t>виконання завдань програми</a:t>
            </a:r>
          </a:p>
          <a:p>
            <a:r>
              <a:rPr lang="uk-UA" sz="1500" dirty="0" smtClean="0">
                <a:solidFill>
                  <a:schemeClr val="accent2">
                    <a:lumMod val="90000"/>
                    <a:lumOff val="10000"/>
                  </a:schemeClr>
                </a:solidFill>
              </a:rPr>
              <a:t>Позитивна передача відбувається у ситуації навчання та ситуації застосування</a:t>
            </a:r>
          </a:p>
          <a:p>
            <a:pPr marL="285750" indent="-285750">
              <a:buFont typeface="Arial" panose="020B0604020202020204" pitchFamily="34" charset="0"/>
              <a:buChar char="•"/>
            </a:pPr>
            <a:r>
              <a:rPr lang="uk-UA" sz="1500" dirty="0" smtClean="0">
                <a:solidFill>
                  <a:schemeClr val="accent2">
                    <a:lumMod val="90000"/>
                    <a:lumOff val="10000"/>
                  </a:schemeClr>
                </a:solidFill>
              </a:rPr>
              <a:t>з урахуванням тієї ж структури проблеми </a:t>
            </a:r>
          </a:p>
          <a:p>
            <a:pPr marL="285750" indent="-285750">
              <a:buFont typeface="Arial" panose="020B0604020202020204" pitchFamily="34" charset="0"/>
              <a:buChar char="•"/>
            </a:pPr>
            <a:r>
              <a:rPr lang="uk-UA" sz="1500" dirty="0" smtClean="0">
                <a:solidFill>
                  <a:schemeClr val="accent2">
                    <a:lumMod val="90000"/>
                    <a:lumOff val="10000"/>
                  </a:schemeClr>
                </a:solidFill>
              </a:rPr>
              <a:t>застосуванням того самого правила</a:t>
            </a:r>
            <a:endParaRPr lang="uk-UA" sz="1500" dirty="0">
              <a:solidFill>
                <a:schemeClr val="accent2">
                  <a:lumMod val="90000"/>
                  <a:lumOff val="10000"/>
                </a:schemeClr>
              </a:solidFill>
            </a:endParaRPr>
          </a:p>
        </p:txBody>
      </p:sp>
    </p:spTree>
    <p:extLst>
      <p:ext uri="{BB962C8B-B14F-4D97-AF65-F5344CB8AC3E}">
        <p14:creationId xmlns:p14="http://schemas.microsoft.com/office/powerpoint/2010/main" xmlns="" val="437351996"/>
      </p:ext>
    </p:extLst>
  </p:cSld>
  <p:clrMapOvr>
    <a:masterClrMapping/>
  </p:clrMapOvr>
  <p:transition>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SELECTEDLANGUAGE" val="German Austria"/>
</p:tagLst>
</file>

<file path=ppt/theme/theme1.xml><?xml version="1.0" encoding="utf-8"?>
<a:theme xmlns:a="http://schemas.openxmlformats.org/drawingml/2006/main" name="WU 16:10">
  <a:themeElements>
    <a:clrScheme name="WU">
      <a:dk1>
        <a:srgbClr val="000000"/>
      </a:dk1>
      <a:lt1>
        <a:srgbClr val="FFFFFF"/>
      </a:lt1>
      <a:dk2>
        <a:srgbClr val="002350"/>
      </a:dk2>
      <a:lt2>
        <a:srgbClr val="E5F5FA"/>
      </a:lt2>
      <a:accent1>
        <a:srgbClr val="0096D3"/>
      </a:accent1>
      <a:accent2>
        <a:srgbClr val="002350"/>
      </a:accent2>
      <a:accent3>
        <a:srgbClr val="4B2582"/>
      </a:accent3>
      <a:accent4>
        <a:srgbClr val="457AA0"/>
      </a:accent4>
      <a:accent5>
        <a:srgbClr val="A592C0"/>
      </a:accent5>
      <a:accent6>
        <a:srgbClr val="80CFE9"/>
      </a:accent6>
      <a:hlink>
        <a:srgbClr val="405A7C"/>
      </a:hlink>
      <a:folHlink>
        <a:srgbClr val="0082AA"/>
      </a:folHlink>
    </a:clrScheme>
    <a:fontScheme name="WU neu">
      <a:majorFont>
        <a:latin typeface="Georgi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WU Farbschema neu">
        <a:dk1>
          <a:srgbClr val="000000"/>
        </a:dk1>
        <a:lt1>
          <a:sysClr val="window" lastClr="FFFFFF"/>
        </a:lt1>
        <a:dk2>
          <a:srgbClr val="002E60"/>
        </a:dk2>
        <a:lt2>
          <a:srgbClr val="E5F5FA"/>
        </a:lt2>
        <a:accent1>
          <a:srgbClr val="0096D3"/>
        </a:accent1>
        <a:accent2>
          <a:srgbClr val="002E60"/>
        </a:accent2>
        <a:accent3>
          <a:srgbClr val="532481"/>
        </a:accent3>
        <a:accent4>
          <a:srgbClr val="457AA0"/>
        </a:accent4>
        <a:accent5>
          <a:srgbClr val="A991C0"/>
        </a:accent5>
        <a:accent6>
          <a:srgbClr val="7FCAE9"/>
        </a:accent6>
        <a:hlink>
          <a:srgbClr val="406288"/>
        </a:hlink>
        <a:folHlink>
          <a:srgbClr val="008FAA"/>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WU Musterpräsentation 16x10 V1.1.potx" id="{50821DC6-1170-4F69-BC0F-BF2469366875}" vid="{788B52EF-C0A8-4B8C-8AD4-D720815E0A05}"/>
    </a:ext>
  </a:ext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BCF651A35DF3154DB01328AF51148DAE" ma:contentTypeVersion="1" ma:contentTypeDescription="Ein neues Dokument erstellen." ma:contentTypeScope="" ma:versionID="458c1b80f8d593bdc96b60ff34dd40b4">
  <xsd:schema xmlns:xsd="http://www.w3.org/2001/XMLSchema" xmlns:xs="http://www.w3.org/2001/XMLSchema" xmlns:p="http://schemas.microsoft.com/office/2006/metadata/properties" xmlns:ns2="1a8d9a65-8471-4209-a900-f8e11db75e0a" xmlns:ns3="08b0a3ee-3d2a-451c-9a1a-7e5d5b0c9c77" xmlns:ns4="dde413db-0745-4f3a-8dca-564dc7ff6f7d" targetNamespace="http://schemas.microsoft.com/office/2006/metadata/properties" ma:root="true" ma:fieldsID="2d31116d1a6b5af1b4a8b1ba7152d57a" ns2:_="" ns3:_="" ns4:_="">
    <xsd:import namespace="1a8d9a65-8471-4209-a900-f8e11db75e0a"/>
    <xsd:import namespace="08b0a3ee-3d2a-451c-9a1a-7e5d5b0c9c77"/>
    <xsd:import namespace="dde413db-0745-4f3a-8dca-564dc7ff6f7d"/>
    <xsd:element name="properties">
      <xsd:complexType>
        <xsd:sequence>
          <xsd:element name="documentManagement">
            <xsd:complexType>
              <xsd:all>
                <xsd:element ref="ns2:WU_x0020_ThemaTaxHTField0" minOccurs="0"/>
                <xsd:element ref="ns3:TaxCatchAll" minOccurs="0"/>
                <xsd:element ref="ns2:DokumentenartTaxHTField0" minOccurs="0"/>
                <xsd:element ref="ns4:Beschreibung" minOccurs="0"/>
                <xsd:element ref="ns4:Format" minOccurs="0"/>
                <xsd:element ref="ns4:Kategorie"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a8d9a65-8471-4209-a900-f8e11db75e0a" elementFormDefault="qualified">
    <xsd:import namespace="http://schemas.microsoft.com/office/2006/documentManagement/types"/>
    <xsd:import namespace="http://schemas.microsoft.com/office/infopath/2007/PartnerControls"/>
    <xsd:element name="WU_x0020_ThemaTaxHTField0" ma:index="9" nillable="true" ma:taxonomy="true" ma:internalName="WU_x0020_ThemaTaxHTField0" ma:taxonomyFieldName="WU_x0020_Thema" ma:displayName="Schlagwort" ma:default="" ma:fieldId="{a2eb3201-e251-4055-97e9-466604fc777f}" ma:taxonomyMulti="true" ma:sspId="59da4ae5-1217-4de6-bd64-b7a740f353bb" ma:termSetId="c1edca97-812b-4584-b6b5-1e5cade81cae" ma:anchorId="00000000-0000-0000-0000-000000000000" ma:open="true" ma:isKeyword="false">
      <xsd:complexType>
        <xsd:sequence>
          <xsd:element ref="pc:Terms" minOccurs="0" maxOccurs="1"/>
        </xsd:sequence>
      </xsd:complexType>
    </xsd:element>
    <xsd:element name="DokumentenartTaxHTField0" ma:index="12" nillable="true" ma:taxonomy="true" ma:internalName="DokumentenartTaxHTField0" ma:taxonomyFieldName="Dokumentenart" ma:displayName="Dokumentenart" ma:default="" ma:fieldId="{0f2e647f-32b7-4850-b6be-ae358ed71e70}" ma:taxonomyMulti="true" ma:sspId="59da4ae5-1217-4de6-bd64-b7a740f353bb" ma:termSetId="325756d7-e24e-4b6f-ba71-3f779d34c1ea"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08b0a3ee-3d2a-451c-9a1a-7e5d5b0c9c77" elementFormDefault="qualified">
    <xsd:import namespace="http://schemas.microsoft.com/office/2006/documentManagement/types"/>
    <xsd:import namespace="http://schemas.microsoft.com/office/infopath/2007/PartnerControls"/>
    <xsd:element name="TaxCatchAll" ma:index="10" nillable="true" ma:displayName="Taxonomy Catch All Column" ma:description="" ma:hidden="true" ma:list="{6a103bb8-3913-4e3b-a229-080a76572464}" ma:internalName="TaxCatchAll" ma:showField="CatchAllData" ma:web="08b0a3ee-3d2a-451c-9a1a-7e5d5b0c9c77">
      <xsd:complexType>
        <xsd:complexContent>
          <xsd:extension base="dms:MultiChoiceLookup">
            <xsd:sequence>
              <xsd:element name="Value" type="dms:Lookup" maxOccurs="unbounded" minOccurs="0" nillable="true"/>
            </xsd:sequence>
          </xsd:extension>
        </xsd:complexContent>
      </xsd:complexType>
    </xsd:element>
    <xsd:element name="SharedWithUsers" ma:index="16" nillable="true" ma:displayName="Freigegeben für"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dde413db-0745-4f3a-8dca-564dc7ff6f7d" elementFormDefault="qualified">
    <xsd:import namespace="http://schemas.microsoft.com/office/2006/documentManagement/types"/>
    <xsd:import namespace="http://schemas.microsoft.com/office/infopath/2007/PartnerControls"/>
    <xsd:element name="Beschreibung" ma:index="13" nillable="true" ma:displayName="Beschreibung" ma:internalName="Beschreibung">
      <xsd:simpleType>
        <xsd:restriction base="dms:Note">
          <xsd:maxLength value="255"/>
        </xsd:restriction>
      </xsd:simpleType>
    </xsd:element>
    <xsd:element name="Format" ma:index="14" nillable="true" ma:displayName="Format" ma:format="Dropdown" ma:internalName="Format">
      <xsd:simpleType>
        <xsd:union memberTypes="dms:Text">
          <xsd:simpleType>
            <xsd:restriction base="dms:Choice">
              <xsd:enumeration value="LaTeX"/>
              <xsd:enumeration value="Microsoft Office 2003"/>
              <xsd:enumeration value="Microsoft Office 2007-2013"/>
              <xsd:enumeration value="Microsoft Office 2013/2016"/>
              <xsd:enumeration value="OpenOffice 3.0"/>
            </xsd:restriction>
          </xsd:simpleType>
        </xsd:union>
      </xsd:simpleType>
    </xsd:element>
    <xsd:element name="Kategorie" ma:index="15" nillable="true" ma:displayName="Kategorie" ma:default="Anleitungen" ma:format="Dropdown" ma:internalName="Kategorie">
      <xsd:simpleType>
        <xsd:union memberTypes="dms:Text">
          <xsd:simpleType>
            <xsd:restriction base="dms:Choice">
              <xsd:enumeration value="Anleitungen"/>
              <xsd:enumeration value="Aushänge für Lift und Tür"/>
              <xsd:enumeration value="Basisvorlagen"/>
              <xsd:enumeration value="Brief-/Faxvorlagen"/>
              <xsd:enumeration value="Einladungen"/>
              <xsd:enumeration value="Etiketten"/>
              <xsd:enumeration value="Musterdateien"/>
              <xsd:enumeration value="Namensschilder"/>
              <xsd:enumeration value="Präsentationen"/>
              <xsd:enumeration value="Skripten-Cover"/>
            </xsd:restriction>
          </xsd:simpleType>
        </xsd:un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Kategorie xmlns="dde413db-0745-4f3a-8dca-564dc7ff6f7d">Präsentationen</Kategorie>
    <Beschreibung xmlns="dde413db-0745-4f3a-8dca-564dc7ff6f7d">Musterpräsentation im Format 16:10 (= WU Standard)</Beschreibung>
    <TaxCatchAll xmlns="08b0a3ee-3d2a-451c-9a1a-7e5d5b0c9c77">
      <Value>266</Value>
      <Value>403</Value>
    </TaxCatchAll>
    <DokumentenartTaxHTField0 xmlns="1a8d9a65-8471-4209-a900-f8e11db75e0a">
      <Terms xmlns="http://schemas.microsoft.com/office/infopath/2007/PartnerControls">
        <TermInfo xmlns="http://schemas.microsoft.com/office/infopath/2007/PartnerControls">
          <TermName xmlns="http://schemas.microsoft.com/office/infopath/2007/PartnerControls">Vorlagen</TermName>
          <TermId xmlns="http://schemas.microsoft.com/office/infopath/2007/PartnerControls">17fc50ed-8ad1-47be-ab12-04243fd74ddb</TermId>
        </TermInfo>
      </Terms>
    </DokumentenartTaxHTField0>
    <WU_x0020_ThemaTaxHTField0 xmlns="1a8d9a65-8471-4209-a900-f8e11db75e0a">
      <Terms xmlns="http://schemas.microsoft.com/office/infopath/2007/PartnerControls">
        <TermInfo xmlns="http://schemas.microsoft.com/office/infopath/2007/PartnerControls">
          <TermName xmlns="http://schemas.microsoft.com/office/infopath/2007/PartnerControls">Corporate Design</TermName>
          <TermId xmlns="http://schemas.microsoft.com/office/infopath/2007/PartnerControls">19895bcd-b158-45ae-ab7b-f5ca217dfcec</TermId>
        </TermInfo>
      </Terms>
    </WU_x0020_ThemaTaxHTField0>
    <Format xmlns="dde413db-0745-4f3a-8dca-564dc7ff6f7d">Microsoft Office 2013/2016</Format>
  </documentManagement>
</p:properties>
</file>

<file path=customXml/itemProps1.xml><?xml version="1.0" encoding="utf-8"?>
<ds:datastoreItem xmlns:ds="http://schemas.openxmlformats.org/officeDocument/2006/customXml" ds:itemID="{E1B19F04-C1AE-47E9-9133-474D1173C9D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a8d9a65-8471-4209-a900-f8e11db75e0a"/>
    <ds:schemaRef ds:uri="08b0a3ee-3d2a-451c-9a1a-7e5d5b0c9c77"/>
    <ds:schemaRef ds:uri="dde413db-0745-4f3a-8dca-564dc7ff6f7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346B3ED-06B1-4DE8-9648-0F78B5B453B2}">
  <ds:schemaRefs>
    <ds:schemaRef ds:uri="http://schemas.microsoft.com/sharepoint/v3/contenttype/forms"/>
  </ds:schemaRefs>
</ds:datastoreItem>
</file>

<file path=customXml/itemProps3.xml><?xml version="1.0" encoding="utf-8"?>
<ds:datastoreItem xmlns:ds="http://schemas.openxmlformats.org/officeDocument/2006/customXml" ds:itemID="{BF58DFAF-C9AD-4CE5-A221-45D64FB05328}">
  <ds:schemaRefs>
    <ds:schemaRef ds:uri="http://schemas.microsoft.com/office/2006/documentManagement/types"/>
    <ds:schemaRef ds:uri="http://purl.org/dc/dcmitype/"/>
    <ds:schemaRef ds:uri="http://schemas.microsoft.com/office/2006/metadata/properties"/>
    <ds:schemaRef ds:uri="http://purl.org/dc/terms/"/>
    <ds:schemaRef ds:uri="dde413db-0745-4f3a-8dca-564dc7ff6f7d"/>
    <ds:schemaRef ds:uri="08b0a3ee-3d2a-451c-9a1a-7e5d5b0c9c77"/>
    <ds:schemaRef ds:uri="http://purl.org/dc/elements/1.1/"/>
    <ds:schemaRef ds:uri="http://schemas.microsoft.com/office/infopath/2007/PartnerControls"/>
    <ds:schemaRef ds:uri="http://schemas.openxmlformats.org/package/2006/metadata/core-properties"/>
    <ds:schemaRef ds:uri="1a8d9a65-8471-4209-a900-f8e11db75e0a"/>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Lerntransfer Kiev</Template>
  <TotalTime>0</TotalTime>
  <Words>2807</Words>
  <Application>Microsoft Office PowerPoint</Application>
  <PresentationFormat>Экран (16:10)</PresentationFormat>
  <Paragraphs>570</Paragraphs>
  <Slides>33</Slides>
  <Notes>27</Notes>
  <HiddenSlides>0</HiddenSlides>
  <MMClips>0</MMClips>
  <ScaleCrop>false</ScaleCrop>
  <HeadingPairs>
    <vt:vector size="4" baseType="variant">
      <vt:variant>
        <vt:lpstr>Тема</vt:lpstr>
      </vt:variant>
      <vt:variant>
        <vt:i4>1</vt:i4>
      </vt:variant>
      <vt:variant>
        <vt:lpstr>Заголовки слайдов</vt:lpstr>
      </vt:variant>
      <vt:variant>
        <vt:i4>33</vt:i4>
      </vt:variant>
    </vt:vector>
  </HeadingPairs>
  <TitlesOfParts>
    <vt:vector size="34" baseType="lpstr">
      <vt:lpstr>WU 16:10</vt:lpstr>
      <vt:lpstr>Transferfördender Unterricht Заняття, що сприяють передачі вміння вчитися</vt:lpstr>
      <vt:lpstr>Zentrale Fragestellung Центральне питання</vt:lpstr>
      <vt:lpstr>Erhebungsinstrument: Leistungstest Rechnungswesen-Lehrbücher Оглядовий інструмент: Тест на продуктивність Підручники з бухгалтерського обліку </vt:lpstr>
      <vt:lpstr>Ergebnisse  Результати</vt:lpstr>
      <vt:lpstr>Zwei Formen des Lerntransfers Дві форми організації передачі вміння вчитися</vt:lpstr>
      <vt:lpstr>Dimensionen des Lerntransfers Виміри спрямованості передачі вміння вчитися </vt:lpstr>
      <vt:lpstr>Theorie identischer Elemente Теорія однакових елементів</vt:lpstr>
      <vt:lpstr>Слайд 8</vt:lpstr>
      <vt:lpstr>Transfer von Prinzipien Принципи передачі</vt:lpstr>
      <vt:lpstr>Transfer von Prozeduren Передача процедур</vt:lpstr>
      <vt:lpstr>Situierte Kognition Ситуаційне пізнання</vt:lpstr>
      <vt:lpstr>Lerntheoretische Grundlagen Основи теорії навчання</vt:lpstr>
      <vt:lpstr>Die kognitive Dimension Когнітивний вимір</vt:lpstr>
      <vt:lpstr>Die affektive Dimension Емоційний вимір</vt:lpstr>
      <vt:lpstr>Die organisationale Dimension Організаційний вимір</vt:lpstr>
      <vt:lpstr>Didaktische Maßnahmen Дидактичні заходи</vt:lpstr>
      <vt:lpstr>Beispiele didaktischer Maßnahmen Приклади дидактичних заходів</vt:lpstr>
      <vt:lpstr>Problemorientierter Einstieg Beispiel Marktforschung  Проблемно-орієнтований вступ Приклад маркетингових досліджень</vt:lpstr>
      <vt:lpstr>Слайд 19</vt:lpstr>
      <vt:lpstr>Theorievermittlung mit Bezug auf das Problem des Einstieges Теорія посередництва для проблемного вступу</vt:lpstr>
      <vt:lpstr>Vermittlung der allgemeinen Regel mithilfe konkreter Problemstellungen Beispiel Skonto  Посередництво загального правила за допомогою конкретних проблем  Приклад готівкової знижки</vt:lpstr>
      <vt:lpstr>Theorievermittlung ohne konkrete Problemstellung Викладання теорії без конкретної проблеми</vt:lpstr>
      <vt:lpstr>nicht anwendungsorientiertes Beispiel I не орієнтований на практику Приклад I </vt:lpstr>
      <vt:lpstr>nicht anwendungsorientiertes Beispiel II  не орієнтований на практику Приклад IІ</vt:lpstr>
      <vt:lpstr>Слайд 25</vt:lpstr>
      <vt:lpstr>Anwendung allgemeiner Regel  auf variierende Kontexte Застосування загального правила в різних контекстах</vt:lpstr>
      <vt:lpstr>Steigende Komplexität der Problemstellungen Beispiel Umrechnung von Valuten und Devisen Підвищення складності проблем Приклад з конвертацією валют</vt:lpstr>
      <vt:lpstr>Umrechnen von Valuten und Devisen – Theorie I Конвертація валюти - Теорія I</vt:lpstr>
      <vt:lpstr>Umrechnen von Valuten und Devisen – Theorie II Конвертація валют – Теорія ІІ</vt:lpstr>
      <vt:lpstr>Beispiel - geringe Komplexität Приклад невисокої складності</vt:lpstr>
      <vt:lpstr>Beispiel - mittlere Komplexität Приклад середньої складності</vt:lpstr>
      <vt:lpstr>Beispiel - höhere Komplexität  Приклад високої складності</vt:lpstr>
      <vt:lpstr>Слайд 33</vt:lpstr>
    </vt:vector>
  </TitlesOfParts>
  <Manager/>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2018-02-01T15:22:52Z</dcterms:created>
  <dcterms:modified xsi:type="dcterms:W3CDTF">2021-03-14T11:21:39Z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WU Thema">
    <vt:lpwstr>403;#Corporate Design|19895bcd-b158-45ae-ab7b-f5ca217dfcec</vt:lpwstr>
  </property>
  <property fmtid="{D5CDD505-2E9C-101B-9397-08002B2CF9AE}" pid="3" name="Dokumentenart">
    <vt:lpwstr>266;#Vorlagen|17fc50ed-8ad1-47be-ab12-04243fd74ddb</vt:lpwstr>
  </property>
  <property fmtid="{D5CDD505-2E9C-101B-9397-08002B2CF9AE}" pid="4" name="ContentTypeId">
    <vt:lpwstr>0x010100BCF651A35DF3154DB01328AF51148DAE</vt:lpwstr>
  </property>
</Properties>
</file>